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2D9F-5B13-4635-BA0C-4A98FF6180D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6488-EDB8-4A08-808C-04A604B6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8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2D9F-5B13-4635-BA0C-4A98FF6180D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6488-EDB8-4A08-808C-04A604B6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2D9F-5B13-4635-BA0C-4A98FF6180D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6488-EDB8-4A08-808C-04A604B6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2D9F-5B13-4635-BA0C-4A98FF6180D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6488-EDB8-4A08-808C-04A604B6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3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2D9F-5B13-4635-BA0C-4A98FF6180D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6488-EDB8-4A08-808C-04A604B6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2D9F-5B13-4635-BA0C-4A98FF6180D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6488-EDB8-4A08-808C-04A604B6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1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2D9F-5B13-4635-BA0C-4A98FF6180D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6488-EDB8-4A08-808C-04A604B6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2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2D9F-5B13-4635-BA0C-4A98FF6180D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6488-EDB8-4A08-808C-04A604B6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9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2D9F-5B13-4635-BA0C-4A98FF6180D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6488-EDB8-4A08-808C-04A604B6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2D9F-5B13-4635-BA0C-4A98FF6180D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6488-EDB8-4A08-808C-04A604B6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2D9F-5B13-4635-BA0C-4A98FF6180D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6488-EDB8-4A08-808C-04A604B6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42D9F-5B13-4635-BA0C-4A98FF6180D9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A6488-EDB8-4A08-808C-04A604B6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1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Pear Tree Cove</a:t>
            </a:r>
            <a:br>
              <a:rPr lang="en-US" sz="1800" dirty="0" smtClean="0"/>
            </a:br>
            <a:r>
              <a:rPr lang="en-US" sz="1800" dirty="0" smtClean="0"/>
              <a:t>October 21, 2020</a:t>
            </a:r>
            <a:br>
              <a:rPr lang="en-US" sz="1800" dirty="0" smtClean="0"/>
            </a:br>
            <a:r>
              <a:rPr lang="en-US" sz="1800" dirty="0" smtClean="0"/>
              <a:t>Parrot Feather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3023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528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6799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57352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Pear Tree Cove October 21, 2020 Parrot Feather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 Tree Cove October 21, 2020 Parrot Feather</dc:title>
  <dc:creator>Maria McFarland</dc:creator>
  <cp:lastModifiedBy>Maria McFarland</cp:lastModifiedBy>
  <cp:revision>2</cp:revision>
  <dcterms:created xsi:type="dcterms:W3CDTF">2020-10-26T19:15:32Z</dcterms:created>
  <dcterms:modified xsi:type="dcterms:W3CDTF">2020-10-26T19:24:35Z</dcterms:modified>
</cp:coreProperties>
</file>