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12FFD-E61E-41AA-8050-C23612BB7B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661AD2-EC53-4006-886D-6441CCB2C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3C4C3-16FC-476B-A5DC-3A62740D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D9FF-F973-41F0-A4C1-50FAE0AA4CED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FE88C-C9A9-484B-AB71-7F857D5AD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C365A-4723-4176-A6CA-189A68AF3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BD5A-BBB5-465F-A453-354F20322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58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D8A5B-5120-43C5-86E6-AE13F96B0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DD7CF1-ADAD-4B62-AAB8-6907B0EC17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2DDF5-F524-40F9-87A2-916FC36BA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D9FF-F973-41F0-A4C1-50FAE0AA4CED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F21CB-8E4E-4153-B506-1E457DC6A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78090-73D4-4C36-87AA-75EC1E1CB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BD5A-BBB5-465F-A453-354F20322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4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372475-8D9A-4304-8F66-B239C7285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AD85BF-D1C7-46C1-B464-8ABF1A031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5B342-9E37-46CA-B707-C0EE8F75B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D9FF-F973-41F0-A4C1-50FAE0AA4CED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AE0EA-D103-4CFA-9A0D-D4CEB6AC9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CB943-857D-42F3-B552-E94C98C3F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BD5A-BBB5-465F-A453-354F20322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5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8150F-51CD-4A35-9EE6-63CF1199A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9CA6A-92A2-4378-898F-671FDAE1E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30733-E426-4DDA-9B4A-C00FBBB99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D9FF-F973-41F0-A4C1-50FAE0AA4CED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BF6EE-135C-4461-A20C-EBB9B92B1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0646C-CB87-4477-8051-F9D79B3BB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BD5A-BBB5-465F-A453-354F20322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2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D6D7C-FEAA-4762-BAB3-5AC84E01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2C9800-A097-4F7A-A6DD-36C569D29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AA3DB-F4E2-4924-861A-804C30905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D9FF-F973-41F0-A4C1-50FAE0AA4CED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5B33A-4101-4150-A9EF-70133C138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80D44-E887-4693-BE4C-09868C7A1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BD5A-BBB5-465F-A453-354F20322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74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825D4-BF75-43E0-8B2D-C73FE5D3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66B3B-5EDF-43BA-8B74-B659AF0167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67157A-02AD-40B0-B11F-6334C9BC4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DA6C7-B11F-41F4-B134-09C29FCAE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D9FF-F973-41F0-A4C1-50FAE0AA4CED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4B33FC-D6FF-4C8B-8036-AB4195127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F0DFF-C922-475F-9151-6717E1020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BD5A-BBB5-465F-A453-354F20322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01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98881-29FD-4847-8B6D-1EC13EA7C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FEAB5-8F9C-48B2-A44B-3500B4485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47F4D3-AADD-47C7-B313-4721BC3D8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51535F-1E77-4CEA-8B72-FD9831A3DF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16C1E7-5307-48A7-A932-7C0E4CF606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B997EA-5E19-4789-8168-C4D26AC8D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D9FF-F973-41F0-A4C1-50FAE0AA4CED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F4906B-D439-40AC-B7CA-D4740A34E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D8AAD-9AAC-40A7-8463-BC0E5A636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BD5A-BBB5-465F-A453-354F20322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72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57666-EC4C-4933-9ED0-4F9150554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01DBD5-8D03-4157-BA91-EDDA8166C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D9FF-F973-41F0-A4C1-50FAE0AA4CED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5F5CED-65CD-492E-944A-978E1177B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0EABC8-1DA5-45AA-ACAE-AD47B568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BD5A-BBB5-465F-A453-354F20322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79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EDAB6C-2F80-4091-99BF-873A94536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D9FF-F973-41F0-A4C1-50FAE0AA4CED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C28C7D-61D8-470D-9714-B0A2EAF98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61C12-069F-4493-BFB0-0EB4F5769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BD5A-BBB5-465F-A453-354F20322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25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03AD1-9028-4C80-A539-A45B48497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D15A7-583C-4292-95D1-B18F325D9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35AE75-A656-43B1-85F4-D09DD9C04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5BF5B2-A102-47BD-AA5A-81E7F5C2A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D9FF-F973-41F0-A4C1-50FAE0AA4CED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8D1708-1EB2-48D5-9BFB-4EA5A36A4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A183FF-EAAA-487A-A024-A899481F9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BD5A-BBB5-465F-A453-354F20322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4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DBCFA-4569-49BB-9C3C-2A81DD65C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9AF096-C981-4164-B1F1-8800209A38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BF8E6-88EF-4645-8F4A-3798B38BE9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D702C-F92F-4A82-84E0-EF0A16078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D9FF-F973-41F0-A4C1-50FAE0AA4CED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8E4A2-9AE2-4972-85A0-470E1BC36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6F6BB9-941B-4F10-8145-E51016FED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BD5A-BBB5-465F-A453-354F20322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1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151A80-1852-4073-B772-096E222D7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1AFEB-726D-479F-92F7-9EA6FBC05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83A76-6772-4438-8DD0-6FF9077F1C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0D9FF-F973-41F0-A4C1-50FAE0AA4CED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252DD-75DD-4141-8B6A-ACBF3AB945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0F842-52FA-4213-8ADB-56CB37632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CBD5A-BBB5-465F-A453-354F20322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9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B5C95E-42DB-4885-8BA9-9119F0298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dirty="0"/>
              <a:t>Site Visit</a:t>
            </a:r>
            <a:br>
              <a:rPr lang="en-US" sz="1800" dirty="0"/>
            </a:br>
            <a:r>
              <a:rPr lang="en-US" sz="1800" dirty="0"/>
              <a:t>May 18, 2021</a:t>
            </a:r>
            <a:br>
              <a:rPr lang="en-US" sz="1800" dirty="0"/>
            </a:br>
            <a:r>
              <a:rPr lang="en-US" sz="1800" dirty="0"/>
              <a:t>Pear Tree Cove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7B4EEB-7956-4A5E-A372-6D1C5C1902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The dark green vegetation is not the Parrot Feather, but this is the location we saw it in last year.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D951AAB-171B-4D82-B9D8-1191BE9948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E80A6C-B74F-4A22-A3C4-05E8F11E1E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1600"/>
              <a:t>Pond is open.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551F2B8-A2D8-4048-BD57-EA9880EF50A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02" y="2505075"/>
            <a:ext cx="4912784" cy="3684588"/>
          </a:xfrm>
        </p:spPr>
      </p:pic>
    </p:spTree>
    <p:extLst>
      <p:ext uri="{BB962C8B-B14F-4D97-AF65-F5344CB8AC3E}">
        <p14:creationId xmlns:p14="http://schemas.microsoft.com/office/powerpoint/2010/main" val="551586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0547-41BB-4ED3-8552-CBD0FC221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D15DC-A83C-4391-93EE-14B4035FC3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I’m not sure if the lighter, brighter green is the Parrot Feather</a:t>
            </a:r>
            <a:r>
              <a:rPr lang="en-US" dirty="0"/>
              <a:t>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E65A62D-D01D-4658-BEA2-CD200BCCCA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8B5223-516A-4083-B5B4-1C1EF5477D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F12EFE6-B44F-4DCA-A0FB-47D17639090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02" y="2505075"/>
            <a:ext cx="4912784" cy="3684588"/>
          </a:xfrm>
        </p:spPr>
      </p:pic>
    </p:spTree>
    <p:extLst>
      <p:ext uri="{BB962C8B-B14F-4D97-AF65-F5344CB8AC3E}">
        <p14:creationId xmlns:p14="http://schemas.microsoft.com/office/powerpoint/2010/main" val="2922282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95CD0-278B-446F-9D12-FD58D07D0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2F89A-B2E2-49C8-B306-26207C7909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B4729D0-7A63-4FE8-8AFD-81D5341EB6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1EA0F-9520-4895-9FE4-74A4BC02A0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E450F37-476E-453F-A3BF-70FC8B9D153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02" y="2505075"/>
            <a:ext cx="4912784" cy="3684588"/>
          </a:xfrm>
        </p:spPr>
      </p:pic>
    </p:spTree>
    <p:extLst>
      <p:ext uri="{BB962C8B-B14F-4D97-AF65-F5344CB8AC3E}">
        <p14:creationId xmlns:p14="http://schemas.microsoft.com/office/powerpoint/2010/main" val="2763670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03077-D4D5-4DD3-B48A-A731A5451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F4EB5-BEDD-43D1-946F-014635B160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Pond is open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D6B653A-02E1-47C4-86AD-F88ED50B96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57B3FE-9865-491A-9B57-EC4A6AC05E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2A49102-FF1F-4418-878A-5ECBB35F23E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Site Visit May 18, 2021 Pear Tree Cove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Site Visit May 18, 2021 Pear Tree Cove</dc:title>
  <dc:creator>ConComm</dc:creator>
  <cp:lastModifiedBy>ConComm</cp:lastModifiedBy>
  <cp:revision>1</cp:revision>
  <dcterms:created xsi:type="dcterms:W3CDTF">2021-05-19T16:18:39Z</dcterms:created>
  <dcterms:modified xsi:type="dcterms:W3CDTF">2021-05-19T16:18:55Z</dcterms:modified>
</cp:coreProperties>
</file>