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0" r:id="rId4"/>
    <p:sldId id="257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EFCC7-E8C4-49E3-A8DF-93AD41B0A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074FB3-AFD6-485F-9547-330D2A51E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1A4E-7B80-453B-AB57-A29A32B05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6F00D-CFAC-4D6D-9922-783D1993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82BA-E34E-46A3-A83E-ECBEA841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2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80D2-E5B8-4EDB-8253-B5B6A71B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1763A-967D-4793-90A8-6A69E3C5F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7900D-5578-480B-B30F-4440470A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088D-09E3-4B75-8C00-578BBD13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14F08-A5DB-4A4F-A759-0B234908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1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3A345A-9DB1-4D85-86CA-FA2B4B203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5392B-BF31-4365-ACB3-1ACD2DF43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B6FC9-D3AD-4812-96B6-6F8E313BD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340CA-5011-4845-BA31-28FE98B3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3B349-42DC-42CF-B199-A22ABB3F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4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C21CE-FF40-4BDC-83BD-47BE1E1B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25046-0154-427C-900D-FB12BA959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7A96A-6353-4C68-B3FA-D97F7685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491D7-4831-4612-8406-1241B24B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192B9-A585-4DC3-AE6A-293B797C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5B6D9-C4B9-41AE-B13A-13C853D2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12EE0-0CB7-4133-B5BE-D01D49233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BF99-158D-471B-B5B3-F82FDF56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3CD1D-8BCA-45E0-A935-1B847801C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A7C2D-DB0C-49D6-95A3-616140D0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5AE0-8DBB-4897-92C1-155EB83B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CB9D6-1376-4589-8A64-EC20D893D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6E356-C3C5-4B39-9997-9BE6D8C9F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8385F-7415-4FC4-B54E-65A19880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BA90F-6628-4B49-8292-386C9970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9843D-6478-4B0A-A6AC-0EB7DE28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3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4F40-3116-41E3-AC3D-E68511464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2B66A-7BF4-4A07-B413-318DC55D1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E2C61-6C41-48A9-9409-016B2054A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8AEABA-0490-4836-B680-A1CF9D62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D14DD-BB43-42F5-9A1E-5D3E69CB6D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2A9FFC-59BD-4D99-ADF7-6B30984D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12FC2-D7D7-46DB-ADEF-9EEAFC2B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A2416-9A52-4DEC-A825-8AD2ACC5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5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9C3E-F72D-4BC6-91F9-7A37DD85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422A35-CD54-4989-A773-36E5DD4F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433601-FE92-4320-B4B3-389A9969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A288E-C8D8-4545-B0E2-115E8C6A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8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E77A7-9979-42F0-99D3-03386DBB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5B31B-024A-4FE6-8BC6-D2EEE5BD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45C23-11FF-44CD-BE34-58DBE347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030E-7840-40C7-A64A-29AA829B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3FFA0-F266-459C-A8B5-541351DA1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728FF-24B0-4E59-900E-BA128840E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30AED-1023-4954-801D-B5CE7A63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BA57-1B55-4E31-9862-D50F3AE4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D5AA1-1823-4393-A765-FD72D684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67CCB-A245-429B-A5A0-5E108EE1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EC343-3D45-4FE7-B0E4-DC95E6B5A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4F58C-EE9C-459A-8126-B44F18FBA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B513A-E0D3-4E7C-B467-556030B1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3F5FD-D7B5-47AF-ADDA-FAA67FF2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43601-2152-4239-8442-41FACCCC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B671-368F-40BD-8BA0-30BCFC435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1C47B-5D0E-41C1-B2DA-87EDBA467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035C8-8CD7-4173-8B40-464DBF9A2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EB997-7DBE-4528-827A-6549839BFA63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8811D-F0FB-4296-8D91-18BA4519B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7D625-9EA5-4BA5-BE85-C5471930B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F5AD7-EFE9-4AEC-BA46-B8E6FE1B0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8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4BD1-77FA-4BFE-AD0F-6825A60D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dirty="0"/>
              <a:t>MAP 7 LOT 28.2</a:t>
            </a:r>
            <a:br>
              <a:rPr lang="en-US" sz="1600" dirty="0"/>
            </a:br>
            <a:r>
              <a:rPr lang="en-US" sz="1600" dirty="0"/>
              <a:t>JOHNSON</a:t>
            </a:r>
            <a:br>
              <a:rPr lang="en-US" sz="1600" dirty="0"/>
            </a:br>
            <a:r>
              <a:rPr lang="en-US" sz="1600" dirty="0"/>
              <a:t>MAY 20,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DC61E-0689-45B2-BC0F-780BF995D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Rap driveway to well head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0853F8-33C3-4022-9F9D-99F5E1C526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BB5BF-A98E-4DCC-986F-3A16C31E0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Well head at the end of pavement.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136DB14-C55A-4E21-B3B6-8903E859B85A}"/>
              </a:ext>
            </a:extLst>
          </p:cNvPr>
          <p:cNvSpPr/>
          <p:nvPr/>
        </p:nvSpPr>
        <p:spPr>
          <a:xfrm>
            <a:off x="9680895" y="283025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12342B-DD02-4E9C-A9DA-5E26DA2B91FA}"/>
              </a:ext>
            </a:extLst>
          </p:cNvPr>
          <p:cNvCxnSpPr>
            <a:cxnSpLocks/>
          </p:cNvCxnSpPr>
          <p:nvPr/>
        </p:nvCxnSpPr>
        <p:spPr>
          <a:xfrm>
            <a:off x="10813409" y="3531765"/>
            <a:ext cx="0" cy="192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BD04DEB-A1F9-4C73-847E-1B35CEFEDE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61058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B13D-ADF6-4E71-9633-BF4894CC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AF9F7-136A-4AF6-AAB5-7F104E8B0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B21430-1891-470B-8485-24DD0FA78C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1C6D0-F892-49DD-9F16-3AD6801E2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A96B32-660A-41EF-9DFF-F9BB03E6E8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202864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5261CA-8226-4CAE-943E-7BD57E0B1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85224-EB61-4F3C-A089-EDD62BB1A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6D8572-941F-45FF-A67E-717BECDD4C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F78286-CF61-4062-88D3-72063A863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1DB1FA7-D985-4FF1-8B04-E3BFBE7A14F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42652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1D0A-211D-4711-8A55-5082ED3A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4136E-D48B-4D0E-B45C-35BAC9E01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Culvert pipe coming from Alan Cottle’s.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C8FEFB-A424-45E7-A1DF-92DB87894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7D02F0-BCBA-40FF-8BB0-1C2986D79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Standing water from culvert?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477CBA2-28AD-49A9-9AD0-E6E12747DED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17D5E347-5AA5-4082-8B25-900A617AF72D}"/>
              </a:ext>
            </a:extLst>
          </p:cNvPr>
          <p:cNvSpPr/>
          <p:nvPr/>
        </p:nvSpPr>
        <p:spPr>
          <a:xfrm>
            <a:off x="8279162" y="3429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0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A0AB-3E68-4CD8-9F36-E01E1D43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1D5A8-1D21-4900-8996-D81BB525D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Fern, high bush blueberry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F79B7F-A944-4C0D-8C08-4629D1DA26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800B5-35AA-4DDE-AA78-FA0225270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A7009D9-E0A4-48A5-83C8-B3C5CE6AE5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972834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41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MAP 7 LOT 28.2 JOHNSON MAY 20, 2021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7 LOT 28.2 JOHNSON MAY 20, 2021</dc:title>
  <dc:creator>ConComm</dc:creator>
  <cp:lastModifiedBy>ConComm</cp:lastModifiedBy>
  <cp:revision>3</cp:revision>
  <dcterms:created xsi:type="dcterms:W3CDTF">2021-05-26T17:22:28Z</dcterms:created>
  <dcterms:modified xsi:type="dcterms:W3CDTF">2021-05-26T17:57:51Z</dcterms:modified>
</cp:coreProperties>
</file>