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3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6" r:id="rId11"/>
    <p:sldId id="265" r:id="rId12"/>
  </p:sldIdLst>
  <p:sldSz cx="9144000" cy="6858000" type="screen4x3"/>
  <p:notesSz cx="7010400" cy="92964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>
        <p:scale>
          <a:sx n="87" d="100"/>
          <a:sy n="87" d="100"/>
        </p:scale>
        <p:origin x="-845" y="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0938" y="0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>
              <a:defRPr sz="1200"/>
            </a:lvl1pPr>
          </a:lstStyle>
          <a:p>
            <a:fld id="{4400542A-D26B-49C4-AFFF-A648C4033D93}" type="datetimeFigureOut">
              <a:rPr lang="en-US" smtClean="0"/>
              <a:t>9/21/2020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81100" y="696913"/>
            <a:ext cx="4648200" cy="34861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177" tIns="46589" rIns="93177" bIns="46589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040" y="4415790"/>
            <a:ext cx="5608320" cy="4183380"/>
          </a:xfrm>
          <a:prstGeom prst="rect">
            <a:avLst/>
          </a:prstGeom>
        </p:spPr>
        <p:txBody>
          <a:bodyPr vert="horz" lIns="93177" tIns="46589" rIns="93177" bIns="46589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29967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0938" y="8829967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200"/>
            </a:lvl1pPr>
          </a:lstStyle>
          <a:p>
            <a:fld id="{1626F4B6-72D9-4A21-8765-27F263E3F67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029693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4E0776-5F72-4256-9E6F-A7DD067AD892}" type="datetime1">
              <a:rPr lang="en-US" smtClean="0"/>
              <a:t>9/21/2020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399246-3607-4C17-9C02-43A57C13FCC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996331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26021F-5FB1-4E67-8D0D-F4792E8C311E}" type="datetime1">
              <a:rPr lang="en-US" smtClean="0"/>
              <a:t>9/21/2020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399246-3607-4C17-9C02-43A57C13FCC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737503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9E3940-B718-4E70-B01E-9AA14424A7A1}" type="datetime1">
              <a:rPr lang="en-US" smtClean="0"/>
              <a:t>9/21/2020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399246-3607-4C17-9C02-43A57C13FCC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241583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0F057E-C1AA-4F16-A1E4-B6578C64F5D6}" type="datetime1">
              <a:rPr lang="en-US" smtClean="0"/>
              <a:t>9/21/2020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399246-3607-4C17-9C02-43A57C13FCC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461734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894088-FFE0-4222-9D1A-EC646714CEC1}" type="datetime1">
              <a:rPr lang="en-US" smtClean="0"/>
              <a:t>9/21/2020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399246-3607-4C17-9C02-43A57C13FCC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455762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17C3A9-000D-480E-AA03-F07ED4F4CA40}" type="datetime1">
              <a:rPr lang="en-US" smtClean="0"/>
              <a:t>9/21/2020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399246-3607-4C17-9C02-43A57C13FCC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581676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A3D898-1A36-41C3-A48E-ABCB5B0B7A39}" type="datetime1">
              <a:rPr lang="en-US" smtClean="0"/>
              <a:t>9/21/2020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399246-3607-4C17-9C02-43A57C13FCC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775566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223CA7-EDA6-45CE-930E-510766AFF1D9}" type="datetime1">
              <a:rPr lang="en-US" smtClean="0"/>
              <a:t>9/21/2020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399246-3607-4C17-9C02-43A57C13FCC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991079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091FA0-773B-4629-A7DD-58D49BCCA939}" type="datetime1">
              <a:rPr lang="en-US" smtClean="0"/>
              <a:t>9/21/2020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399246-3607-4C17-9C02-43A57C13FCC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646754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8A964A-0F0B-4B20-A3D5-F761A4C8A0BF}" type="datetime1">
              <a:rPr lang="en-US" smtClean="0"/>
              <a:t>9/21/2020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399246-3607-4C17-9C02-43A57C13FCC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167882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793FE1-3E06-4078-A0C0-E32185F1E43C}" type="datetime1">
              <a:rPr lang="en-US" smtClean="0"/>
              <a:t>9/21/2020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399246-3607-4C17-9C02-43A57C13FCC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387111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36B8559-6DEE-4AAE-AE00-AE9BC1D1E119}" type="datetime1">
              <a:rPr lang="en-US" smtClean="0"/>
              <a:t>9/21/2020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D399246-3607-4C17-9C02-43A57C13FCC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83925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sz="2000" dirty="0" smtClean="0"/>
              <a:t/>
            </a:r>
            <a:br>
              <a:rPr lang="en-US" sz="2000" dirty="0" smtClean="0"/>
            </a:br>
            <a:r>
              <a:rPr lang="en-US" sz="2000" dirty="0"/>
              <a:t/>
            </a:r>
            <a:br>
              <a:rPr lang="en-US" sz="2000" dirty="0"/>
            </a:br>
            <a:r>
              <a:rPr lang="en-US" sz="2000" dirty="0" smtClean="0"/>
              <a:t>Map 7 Lot 153</a:t>
            </a:r>
            <a:br>
              <a:rPr lang="en-US" sz="2000" dirty="0" smtClean="0"/>
            </a:br>
            <a:r>
              <a:rPr lang="en-US" sz="2000" dirty="0" smtClean="0"/>
              <a:t>235 Longview Road</a:t>
            </a:r>
            <a:br>
              <a:rPr lang="en-US" sz="2000" dirty="0" smtClean="0"/>
            </a:br>
            <a:r>
              <a:rPr lang="en-US" sz="2000" dirty="0" smtClean="0"/>
              <a:t>Site Visit</a:t>
            </a:r>
            <a:br>
              <a:rPr lang="en-US" sz="2000" dirty="0" smtClean="0"/>
            </a:br>
            <a:r>
              <a:rPr lang="en-US" sz="2000" dirty="0" smtClean="0"/>
              <a:t>September 16, 2020 </a:t>
            </a:r>
            <a:br>
              <a:rPr lang="en-US" sz="2000" dirty="0" smtClean="0"/>
            </a:br>
            <a:endParaRPr lang="en-US" dirty="0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4691" y="1600200"/>
            <a:ext cx="6034617" cy="4525963"/>
          </a:xfrm>
        </p:spPr>
      </p:pic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399246-3607-4C17-9C02-43A57C13FCC6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45616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4691" y="1600200"/>
            <a:ext cx="6034617" cy="4525963"/>
          </a:xfrm>
        </p:spPr>
      </p:pic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399246-3607-4C17-9C02-43A57C13FCC6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514977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4691" y="1600200"/>
            <a:ext cx="6034617" cy="4525963"/>
          </a:xfrm>
        </p:spPr>
      </p:pic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399246-3607-4C17-9C02-43A57C13FCC6}" type="slidenum">
              <a:rPr lang="en-US" smtClean="0"/>
              <a:t>11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House and yard are outside the Buffer Zone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260528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4691" y="1600200"/>
            <a:ext cx="6034617" cy="4525963"/>
          </a:xfrm>
        </p:spPr>
      </p:pic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399246-3607-4C17-9C02-43A57C13FCC6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613620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4691" y="1600200"/>
            <a:ext cx="6034617" cy="4525963"/>
          </a:xfrm>
        </p:spPr>
      </p:pic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399246-3607-4C17-9C02-43A57C13FCC6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311175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4691" y="1600200"/>
            <a:ext cx="6034617" cy="4525963"/>
          </a:xfrm>
        </p:spPr>
      </p:pic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399246-3607-4C17-9C02-43A57C13FCC6}" type="slidenum">
              <a:rPr lang="en-US" smtClean="0"/>
              <a:t>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Existing leach pit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178413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4691" y="1600200"/>
            <a:ext cx="6034617" cy="4525963"/>
          </a:xfrm>
        </p:spPr>
      </p:pic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399246-3607-4C17-9C02-43A57C13FCC6}" type="slidenum">
              <a:rPr lang="en-US" smtClean="0"/>
              <a:t>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Area of new leach field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305545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4691" y="1600200"/>
            <a:ext cx="6034617" cy="4525963"/>
          </a:xfrm>
        </p:spPr>
      </p:pic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399246-3607-4C17-9C02-43A57C13FCC6}" type="slidenum">
              <a:rPr lang="en-US" smtClean="0"/>
              <a:t>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Area of new field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889433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4691" y="1600200"/>
            <a:ext cx="6034617" cy="4525963"/>
          </a:xfrm>
        </p:spPr>
      </p:pic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399246-3607-4C17-9C02-43A57C13FCC6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259590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4691" y="1600200"/>
            <a:ext cx="6034617" cy="4525963"/>
          </a:xfrm>
        </p:spPr>
      </p:pic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399246-3607-4C17-9C02-43A57C13FCC6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348215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4691" y="1600200"/>
            <a:ext cx="6034617" cy="4525963"/>
          </a:xfrm>
        </p:spPr>
      </p:pic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399246-3607-4C17-9C02-43A57C13FCC6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323447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</TotalTime>
  <Words>31</Words>
  <Application>Microsoft Office PowerPoint</Application>
  <PresentationFormat>On-screen Show (4:3)</PresentationFormat>
  <Paragraphs>16</Paragraphs>
  <Slides>11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12" baseType="lpstr">
      <vt:lpstr>Office Theme</vt:lpstr>
      <vt:lpstr>  Map 7 Lot 153 235 Longview Road Site Visit September 16, 2020 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Map 7 Lot 153 235 Longview Road Site Visit September 16, 2020</dc:title>
  <dc:creator>Maria McFarland</dc:creator>
  <cp:lastModifiedBy>TH Assist</cp:lastModifiedBy>
  <cp:revision>3</cp:revision>
  <cp:lastPrinted>2020-09-16T20:46:12Z</cp:lastPrinted>
  <dcterms:created xsi:type="dcterms:W3CDTF">2020-09-16T20:42:06Z</dcterms:created>
  <dcterms:modified xsi:type="dcterms:W3CDTF">2020-09-21T15:57:04Z</dcterms:modified>
</cp:coreProperties>
</file>