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1" r:id="rId3"/>
    <p:sldId id="262" r:id="rId4"/>
    <p:sldId id="264" r:id="rId5"/>
    <p:sldId id="258" r:id="rId6"/>
    <p:sldId id="260" r:id="rId7"/>
    <p:sldId id="256" r:id="rId8"/>
    <p:sldId id="257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1BE0-F9A8-4266-8B0D-A8FAD9E432A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4FF63-F2DA-44CE-892F-286EC405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34D3-534E-4F3E-89F6-65FB98554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48D44-C4D6-41EB-BA65-E2186F25C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250F1-433F-48B2-8A5B-E39BA50F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FF710-B012-4093-84BB-3B00D2C8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5C20C-1118-4BDA-A0A1-5458CAF4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AB42-E364-42DA-BC6D-089A9CBE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9CA93-6AD6-4901-8F5F-546E5C94E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88C1-5D0F-4ECC-ADBC-08F6D9F8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9DB1-24A3-42B5-B9BA-02F2AA27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42AB-A7D2-4E82-AD8C-E05FA591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2ED5A-BE5B-4779-BB56-342B9947D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1D897-E096-4C6B-AFE5-D45FC4D3A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B08-36A8-4B13-B4E9-4E0A51C8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520FD-073B-4F54-8BD7-0AB090C8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CD145-F6A0-46EE-8E77-DFEC8FE9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82C4-29FC-479F-B71E-463D0E2C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BAE8-DCC2-4BDD-B199-75C84BEB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B95CF-50C9-4CAA-AF86-E553F644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3A9A0-F70B-4163-9EF1-F7CBC16B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C2D2-9400-473B-B21A-4EC1343B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3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0771-A2AD-4F87-B79E-642AB184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4B1BB-59D1-4641-89E8-DF17D318F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24031-6E71-4207-ADDD-60EAAA66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9150-BEE9-4ABB-9ACD-8AA74D92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A63A-CE83-48DE-9725-67B8A5DD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87CF-A6E6-409F-ADFA-2307FE5D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3DA6-2F71-4049-9BE3-D705CF07E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006F9-BF4C-4EB5-8902-6A6D96A7C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0240C-8C8E-4984-BAF4-6DB23DEC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E50E6-8E29-4E31-877D-15AE8A89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AA801-CE67-440F-831C-C634DCBD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91CB-0DEE-4E66-840A-3A7C082C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CEB2-A80C-4651-8106-05FF1B67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91036-A750-4F47-AF90-CA055DEF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E02EF-92F3-4D76-9162-475800EFA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75FFB-02B5-4CF8-8843-EDD645BAE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D45B5-B596-4A91-BF53-5E04E94B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6D0E5-4F77-40C8-B01D-98CD6539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A852F2-9416-4EC6-9AB9-C1F2662C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4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BAAE-AEF1-4359-9F70-307533B3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D637C-83F1-4198-8CAA-6FCEF9F4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42860-6FC8-46F8-9F5C-D6628692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6AE08-C779-4309-8E6C-CCE9E831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D7862-6DB8-4208-BF7B-70D27AFC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92E80-06BF-4415-A289-A0058552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ABD55-0D4A-4AA6-AC1B-B610D047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4B84-5BC2-434E-99BC-5EABD54A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4922-24D5-438C-8197-FC18FD5EE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2B6D-C062-4D52-BC3B-722729DA2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B018E-3B02-4B09-8417-67353A2C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8C28A-C497-41F6-9A49-4BABD60B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76682-0083-45CB-A43E-2219C882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02BF-8339-4971-A7A2-8267E403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D91A0-0B8D-42B7-AAE1-05A12C3F4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E3ADE-C98F-4D17-8060-EAC4C6899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1594-A82F-4D21-BADF-9D0FFE13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1CA7A-CEFF-4029-B2BD-1BDF5718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A7ED5-70BD-4799-B1BF-9E655D56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2E2AE-F3FF-464B-B574-2E065BA9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422AD-2039-403F-9C76-B5B801AAC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CABE-56A1-4C3B-B8F1-4F4E4E23B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DDC1-7A06-4EB7-84CD-1F3E6179C423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2CF0C-AA6E-42E6-A6C9-573BB62A5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6D55-E513-4B77-9953-831B60950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1F1A-B63E-4DF4-8E0E-3D0741E45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EE8E-AA56-4027-AACB-73EAC7A9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MAP 43 LOT 13</a:t>
            </a:r>
            <a:br>
              <a:rPr lang="en-US" sz="1800" dirty="0"/>
            </a:br>
            <a:r>
              <a:rPr lang="en-US" sz="1800" dirty="0"/>
              <a:t>SITE VISIT</a:t>
            </a:r>
            <a:br>
              <a:rPr lang="en-US" sz="1800" dirty="0"/>
            </a:br>
            <a:r>
              <a:rPr lang="en-US" sz="1800" dirty="0"/>
              <a:t>JANUARY 5,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F39777-0B02-4EB4-931A-CE6025E62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92B4-2839-4E5B-B7C4-224AC986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Area in front of exisiting house where new house will be located. </a:t>
            </a:r>
          </a:p>
        </p:txBody>
      </p:sp>
    </p:spTree>
    <p:extLst>
      <p:ext uri="{BB962C8B-B14F-4D97-AF65-F5344CB8AC3E}">
        <p14:creationId xmlns:p14="http://schemas.microsoft.com/office/powerpoint/2010/main" val="183343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0A1A-98A9-4FAA-97B7-260D4D34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12D4A84-EAE5-4184-A016-86E0855C8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9762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E69E-5565-4A09-9877-9187C546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A0ECEA-4DEE-47FF-89C6-00B93576D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3984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6860-765D-4BAC-8B16-649733D7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7D44C-6417-4C6C-8F14-7702F0CD4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545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738C-4CAC-4E47-BD76-70628DF5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86634-93BE-4A85-85B6-139D779A2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1FECF-1299-4716-80D9-A7089B15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 side view of the house being demolished.</a:t>
            </a:r>
          </a:p>
        </p:txBody>
      </p:sp>
    </p:spTree>
    <p:extLst>
      <p:ext uri="{BB962C8B-B14F-4D97-AF65-F5344CB8AC3E}">
        <p14:creationId xmlns:p14="http://schemas.microsoft.com/office/powerpoint/2010/main" val="47920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AFB2-7411-44EC-9041-2F4DBBF1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05DA78-7220-408E-8750-85C93A0A0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7BFDA-B251-4864-8097-21B6E15D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didn't walk down the road you see in this picture. Not sure how close to the pond it is or where it ends.</a:t>
            </a:r>
          </a:p>
        </p:txBody>
      </p:sp>
    </p:spTree>
    <p:extLst>
      <p:ext uri="{BB962C8B-B14F-4D97-AF65-F5344CB8AC3E}">
        <p14:creationId xmlns:p14="http://schemas.microsoft.com/office/powerpoint/2010/main" val="375985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543E1E-4775-4F8E-AF0B-07423156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8A0C3D7-C060-4BFF-9B0E-A7F86C5C7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6318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54A0-CDD2-4782-A68D-2879649C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C9F07-28D7-4546-BA56-9E505575E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1FC5-9AE1-49F5-9A0C-E957D275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walking path along the edge of the lawn area.</a:t>
            </a:r>
          </a:p>
        </p:txBody>
      </p:sp>
    </p:spTree>
    <p:extLst>
      <p:ext uri="{BB962C8B-B14F-4D97-AF65-F5344CB8AC3E}">
        <p14:creationId xmlns:p14="http://schemas.microsoft.com/office/powerpoint/2010/main" val="325330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DB5B-C35B-4668-9B5C-7F2F5176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668EB7-1020-4F75-95C3-ED2C50391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C1C6F-B242-4B3E-A023-42064C40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view of the meadow between the house and the ocean.</a:t>
            </a:r>
          </a:p>
        </p:txBody>
      </p:sp>
    </p:spTree>
    <p:extLst>
      <p:ext uri="{BB962C8B-B14F-4D97-AF65-F5344CB8AC3E}">
        <p14:creationId xmlns:p14="http://schemas.microsoft.com/office/powerpoint/2010/main" val="98297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MAP 43 LOT 13 SITE VISIT JANUARY 5,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43 LOT 13 SITE VISIT JANUARY 5, 2023</dc:title>
  <dc:creator>ConComm</dc:creator>
  <cp:lastModifiedBy>ConComm</cp:lastModifiedBy>
  <cp:revision>2</cp:revision>
  <dcterms:created xsi:type="dcterms:W3CDTF">2023-01-05T21:47:36Z</dcterms:created>
  <dcterms:modified xsi:type="dcterms:W3CDTF">2023-01-05T21:53:00Z</dcterms:modified>
</cp:coreProperties>
</file>