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8239C-640B-4E65-94D2-B8AC059294D0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1F7E4-5F7B-4C0C-98A4-2A6A51B2A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1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BFE7-6A06-4E10-A0A5-0639137B1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35093-DD2C-4CA3-9044-A7F136987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589F8-C931-4FCD-BF14-1D875960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4735-9FA0-44DA-818C-4AE8CA68B577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41F48-1255-4EBA-8338-5351F11B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4CF71-8837-4F43-8A3E-574EDA0F4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AFA8-F08A-4070-89A3-CB6A8502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8AE1-2420-4FF0-8207-A5FE011D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486E06-DCDF-4F73-85A7-92FE0B8AF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901AF-F1E1-43DC-A5CC-8E7042A9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4735-9FA0-44DA-818C-4AE8CA68B577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5A006-8DD2-4A00-ADC8-844C048F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876E5-6BCA-40CA-A473-A499F07D3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AFA8-F08A-4070-89A3-CB6A8502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BCD2EC-9186-4C22-8835-4FD065B46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9646D0-321D-40CC-926F-8F84AAFDE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A1EC5-5409-4795-9AF9-F5CD1482B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4735-9FA0-44DA-818C-4AE8CA68B577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BD428-D953-484D-A0F1-3BEC69EBC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167C4-8749-4BFD-82C1-CD22AC00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AFA8-F08A-4070-89A3-CB6A8502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5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96540-451C-459C-921F-1ACAB3A9B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6ED80-F428-45CC-AD79-71CE9E1FE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76586-1728-429A-AB73-1B83F322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4735-9FA0-44DA-818C-4AE8CA68B577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D0182-B770-44A1-AEC9-4142E65E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3E8D7-8FA3-4686-B1E8-966B5928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AFA8-F08A-4070-89A3-CB6A8502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9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D1018-7C86-4035-A9F5-57F90DE8A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87A10-4CED-475D-BC8A-55D75F6E7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6AF96-25E1-4E6E-906C-466FAD4A9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4735-9FA0-44DA-818C-4AE8CA68B577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9CC0D-BA28-4CB2-B793-3000AB17C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D478D-1539-4D60-B5A2-612BEABE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AFA8-F08A-4070-89A3-CB6A8502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3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8267-534E-429E-B836-0A0FF9085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FB6F5-8F91-4FDA-9282-E0CC17669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49C58-14E5-47EB-A9F9-29814A150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5EF51-E8C9-4E31-A67C-1FCA2C7A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4735-9FA0-44DA-818C-4AE8CA68B577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89073-6E7D-4A67-9DA4-DE6E34BA5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33372-D420-4FF5-ADDB-F1D74974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AFA8-F08A-4070-89A3-CB6A8502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4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14C6B-3B11-4D82-9BC2-CB0B1FC7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336F4-78C2-450A-AC27-C4D59A9CE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4EFF6-A6F5-456D-ACCB-FB6DF420E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B1469E-D375-43AE-A236-728AE0862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C3A003-8C34-4DD0-AF4C-2945FFF96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873D8C-390D-407F-BE03-F2A2783F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4735-9FA0-44DA-818C-4AE8CA68B577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6EE12-CBF4-4E06-9C0D-33812DB5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FA431F-7CA7-44A9-9151-36C0A6E7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AFA8-F08A-4070-89A3-CB6A8502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9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332F6-24AB-4678-AAE2-A496C04CB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B4BD88-0330-4B4A-9EF1-F1FC5A1E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4735-9FA0-44DA-818C-4AE8CA68B577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8782B-F251-4749-BEC8-97AE6702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F375F-8598-4009-A027-E0458718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AFA8-F08A-4070-89A3-CB6A8502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4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44B128-C59C-497D-913D-95C925FE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4735-9FA0-44DA-818C-4AE8CA68B577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B7A3D5-17A0-4432-BB95-2BB94240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CC454-2685-476A-9B59-7F94028A9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AFA8-F08A-4070-89A3-CB6A8502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0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A893C-27CA-4AB9-AF4F-A9966FF0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0AC2C-722F-4DA5-BCEB-B3500E8B6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E69FE-8EEA-40D1-BD9C-E2BAD4970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59B7B-AD46-4618-A2E3-F1F6598A6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4735-9FA0-44DA-818C-4AE8CA68B577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6E411-3D4B-4210-9A3F-F5FCC520A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EFB4D-174A-4A83-8028-E13E0D443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AFA8-F08A-4070-89A3-CB6A8502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8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EBF93-A986-40FC-BA85-11C5E3C8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E171BB-57AB-43A8-B332-238CE3B6D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787CF-4B01-4C6D-96A6-90A87751A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42ECF-A6BC-4C6A-9B24-6E8E10399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4735-9FA0-44DA-818C-4AE8CA68B577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9BC30-9FD9-4804-96A0-C03366674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B9635-ACD4-4C1E-95A5-8354836C8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AFA8-F08A-4070-89A3-CB6A8502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4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86025D-8E2F-4924-923D-9B4F3783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643FD-1D9D-4F2A-9AA6-38478AB8C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7A5EA-34ED-4DAB-A320-C288A91EE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64735-9FA0-44DA-818C-4AE8CA68B577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42FFF-7C49-4B1B-86B2-BC6362725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95F8B-FA20-473D-A2C7-269A3CC51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2AFA8-F08A-4070-89A3-CB6A8502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9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9BC1F804-6B04-4F3B-AEC6-81376A102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/>
              <a:t>MAP 43 LOT 10</a:t>
            </a:r>
            <a:br>
              <a:rPr lang="en-US" sz="1800" dirty="0"/>
            </a:br>
            <a:r>
              <a:rPr lang="en-US" sz="1800" dirty="0"/>
              <a:t>Site Visit</a:t>
            </a:r>
            <a:br>
              <a:rPr lang="en-US" sz="1800"/>
            </a:br>
            <a:r>
              <a:rPr lang="en-US" sz="1800"/>
              <a:t>January 5, 2023</a:t>
            </a:r>
            <a:br>
              <a:rPr lang="en-US" sz="1800"/>
            </a:br>
            <a:endParaRPr lang="en-US" sz="180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67956491-CFF8-4AA2-9D5A-4C8BD5D20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ADFB51EE-4CB7-481A-8A43-57E683E1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Applicant wants to remove 7 trees to have a better view as they drive down a new driveway.  The driveway is outside CC jurisdication.</a:t>
            </a:r>
          </a:p>
        </p:txBody>
      </p:sp>
    </p:spTree>
    <p:extLst>
      <p:ext uri="{BB962C8B-B14F-4D97-AF65-F5344CB8AC3E}">
        <p14:creationId xmlns:p14="http://schemas.microsoft.com/office/powerpoint/2010/main" val="3516111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MAP 43 LOT 10 Site Visit January 5, 2023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43 LOT 10 Site Visit January 5, 2023</dc:title>
  <dc:creator>ConComm</dc:creator>
  <cp:lastModifiedBy>ConComm</cp:lastModifiedBy>
  <cp:revision>2</cp:revision>
  <dcterms:created xsi:type="dcterms:W3CDTF">2023-01-05T22:09:04Z</dcterms:created>
  <dcterms:modified xsi:type="dcterms:W3CDTF">2023-01-05T22:09:30Z</dcterms:modified>
</cp:coreProperties>
</file>