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66E3A-CC92-4450-B28D-3DEA6FABAF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4E9546-8FCC-4141-BF8F-DEBA7E8000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70BF7-B437-44C3-8375-6A0C5CE6E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A46A2-DECA-4FAD-9F6E-3837C27A36D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5FC73-5E43-42D6-9A57-D2DF67F83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1DCA1-3AF2-40A2-A703-60F655D3E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7E0E3-9204-44C0-B2A5-43C44429C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766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A9BB5-F474-42F6-B649-2DB9D8B27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01CB16-4505-422C-8D6F-18C2053118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6072B0-BCE8-4816-8EFA-AE5D6BCDE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A46A2-DECA-4FAD-9F6E-3837C27A36D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570095-D7A2-4FC0-B566-BB2051F6F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8EBA4-85AB-475C-9613-77715D915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7E0E3-9204-44C0-B2A5-43C44429C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38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FA47C7-A627-442C-BD0E-A27E0036AD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CB4319-7A24-4E28-BF9B-5BA319502A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FC902-A7F3-4100-B3EE-EAB43FC99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A46A2-DECA-4FAD-9F6E-3837C27A36D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F48023-7D8F-4365-ADA5-DD38B2580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3236A9-8881-4D70-87F3-0A12263C3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7E0E3-9204-44C0-B2A5-43C44429C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123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64FAC-4446-4FD2-9751-01D1260D4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14762-D3A6-4CC4-8B6D-01BC27B787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1C5CC-643F-456B-B0C2-A60F84B10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A46A2-DECA-4FAD-9F6E-3837C27A36D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ECBAE-A039-4B47-8DDA-EF5BE7AB2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95DF1-6B0B-4868-AC25-42DBE2141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7E0E3-9204-44C0-B2A5-43C44429C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26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C802E-F7D9-445B-9E88-FAE89340B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A1E806-40FB-4981-B298-EE64275CAC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471CA-041C-49E7-9D17-EB62530C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A46A2-DECA-4FAD-9F6E-3837C27A36D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F4A42-77F3-46FC-9AC8-267840887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D2DFC-7637-462A-93B0-07AC0FA0E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7E0E3-9204-44C0-B2A5-43C44429C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028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44D8B-4CBF-4533-997D-3F89C205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5D9C7-33E6-4568-A586-F04069D231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4AB116-E92A-4EEE-903B-CF2B93DBEB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C78661-58C9-4961-9700-BF319303C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A46A2-DECA-4FAD-9F6E-3837C27A36D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30FFE-F89A-4A74-8501-9FEC4DDB1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7AA8D7-35B7-483E-BCD6-94CAE66D6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7E0E3-9204-44C0-B2A5-43C44429C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339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01BC5-16D6-438F-BA7D-01F2F6CF4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8333B6-DD48-43FE-A0D5-62279E737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345692-7322-43A5-93E3-28EE43D4EA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9A7211-4CF0-4AF0-AFD9-FA4093DEAF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4FD69D-52B3-44FF-9518-D8093A795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462255-4649-427E-B4F2-E916757D8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A46A2-DECA-4FAD-9F6E-3837C27A36D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CB7C1A-4FA1-4207-B7DC-41CF2D7D1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B93198-D301-41F9-A2AC-D1EE26C7B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7E0E3-9204-44C0-B2A5-43C44429C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886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00EED-8310-45B6-AC63-8C2871E41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A6BFAC-8327-493A-A75F-D90D0F244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A46A2-DECA-4FAD-9F6E-3837C27A36D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6A99B5-AC4E-4C42-B7AE-5F9883EB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7CC43-0EB7-4DBA-9143-DA9594F54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7E0E3-9204-44C0-B2A5-43C44429C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917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37C99C-687F-4903-9788-17B87419B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A46A2-DECA-4FAD-9F6E-3837C27A36D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25A9F6-5AB7-4717-A2A4-CF9F268B8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D2788E-1786-426F-9C66-D6389C2C1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7E0E3-9204-44C0-B2A5-43C44429C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51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64091-AFC0-43F8-884D-A12B11AD8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B7177-1D51-40E3-9F2F-BD5EB8AB8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F08C2-4546-4004-853B-594F8964B6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A2CC4E-D8FF-4B12-B145-E084F1E55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A46A2-DECA-4FAD-9F6E-3837C27A36D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5CBA1D-299B-4FF9-9B28-508AD9BDF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2C9453-8E4D-4129-92DA-CFC814094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7E0E3-9204-44C0-B2A5-43C44429C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54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90CC2-875E-4CBC-9ACB-C0EF57D00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F45D66-719B-4C0A-9B9B-DF8593A4B1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554BBE-7B6B-4ABC-A7F3-7BC16466B6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EB00BB-2134-4451-8C62-1916AA76B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A46A2-DECA-4FAD-9F6E-3837C27A36D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929965-4B06-470E-B399-FE2487891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9D37F4-13A7-4B1C-AFC9-9B5ABC747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7E0E3-9204-44C0-B2A5-43C44429C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264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C36F-8566-4292-BC02-02B07D65F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85561F-5A9F-43D6-B8B5-09CC69540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9DDA1-5455-4E84-A936-C4DED687DB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A46A2-DECA-4FAD-9F6E-3837C27A36D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986397-188C-46D9-9B38-775AA9FE7E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030F5-25B4-4766-90CD-88AA7984A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7E0E3-9204-44C0-B2A5-43C44429C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252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50C2DDE-F776-48A6-9377-BA8DB130E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1800" dirty="0"/>
              <a:t>Map 43 Lot 1</a:t>
            </a:r>
            <a:br>
              <a:rPr lang="en-US" sz="1800" dirty="0"/>
            </a:br>
            <a:r>
              <a:rPr lang="en-US" sz="1800" dirty="0"/>
              <a:t>Site Visit</a:t>
            </a:r>
            <a:br>
              <a:rPr lang="en-US" sz="1800" dirty="0"/>
            </a:br>
            <a:r>
              <a:rPr lang="en-US" sz="1800" dirty="0"/>
              <a:t>October 20, 2021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E3F22C-82B8-42A6-9B85-8FFFF8222D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Location of Addition 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F096148-89BA-430B-8064-9B7FA6D189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89" y="2505075"/>
            <a:ext cx="4912784" cy="3684588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2016144-FE7D-4FC9-AE56-6FEC8A6010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14AA2323-076F-4770-B425-1A3BA3D3DF4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02" y="2505075"/>
            <a:ext cx="4912784" cy="3684588"/>
          </a:xfrm>
        </p:spPr>
      </p:pic>
    </p:spTree>
    <p:extLst>
      <p:ext uri="{BB962C8B-B14F-4D97-AF65-F5344CB8AC3E}">
        <p14:creationId xmlns:p14="http://schemas.microsoft.com/office/powerpoint/2010/main" val="1928222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81201-2E71-4B44-8B0D-0DAF28175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AA401E-3EDD-4FBB-8DD9-A3177C365C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F9A338E-5C74-4442-9C6F-15F5437129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89" y="2505075"/>
            <a:ext cx="4912784" cy="368458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889872-890F-4347-B48F-6F7F87990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Hard to see blue flag marks pool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E829E40-4D7C-476E-9E38-D112842DDAF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02" y="2505075"/>
            <a:ext cx="4912784" cy="3684588"/>
          </a:xfrm>
        </p:spPr>
      </p:pic>
    </p:spTree>
    <p:extLst>
      <p:ext uri="{BB962C8B-B14F-4D97-AF65-F5344CB8AC3E}">
        <p14:creationId xmlns:p14="http://schemas.microsoft.com/office/powerpoint/2010/main" val="1670140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2194C-7B9E-4F10-BA09-8A127E231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524233-2F08-4F08-9DFE-96A94D5C6D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Existing View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1C49154-88BC-4F2B-B32E-C34DFD1B9F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89" y="2505075"/>
            <a:ext cx="4912784" cy="368458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4D9EAD-63D1-4D24-9C04-C8A1211F7D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AC6AE27-DA04-4333-BD64-B94B36AA418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02" y="2505075"/>
            <a:ext cx="4912784" cy="3684588"/>
          </a:xfrm>
        </p:spPr>
      </p:pic>
    </p:spTree>
    <p:extLst>
      <p:ext uri="{BB962C8B-B14F-4D97-AF65-F5344CB8AC3E}">
        <p14:creationId xmlns:p14="http://schemas.microsoft.com/office/powerpoint/2010/main" val="563921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3C02F-4F42-4993-99FC-3DFF3A258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FA2F87-525F-4F8B-963F-D2D2041673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151B12B-9AD3-493D-A800-D9CA072AE7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89" y="2505075"/>
            <a:ext cx="4912784" cy="368458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C4873B-8857-4A32-AB53-A61ABF1853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B70CFB6B-0EA9-4259-BE88-B4FEA175064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02" y="2505075"/>
            <a:ext cx="4912784" cy="3684588"/>
          </a:xfrm>
        </p:spPr>
      </p:pic>
    </p:spTree>
    <p:extLst>
      <p:ext uri="{BB962C8B-B14F-4D97-AF65-F5344CB8AC3E}">
        <p14:creationId xmlns:p14="http://schemas.microsoft.com/office/powerpoint/2010/main" val="3728036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6EB12-84C1-4093-A116-54C4E62EF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ADE14-6199-4189-8FE5-751A678902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Edge of BVW marked by </a:t>
            </a:r>
            <a:r>
              <a:rPr lang="en-US" sz="1800" dirty="0" err="1"/>
              <a:t>LEC</a:t>
            </a:r>
            <a:endParaRPr lang="en-US" sz="18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7CF915A-2695-4CCB-89F2-28E919F5D5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89" y="2505075"/>
            <a:ext cx="4912784" cy="368458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BB7728-007C-42C5-B49D-C8CC4FAD70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1A9C266-EA95-4774-A585-F8F90087B31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02" y="2505075"/>
            <a:ext cx="4912784" cy="3684588"/>
          </a:xfrm>
        </p:spPr>
      </p:pic>
    </p:spTree>
    <p:extLst>
      <p:ext uri="{BB962C8B-B14F-4D97-AF65-F5344CB8AC3E}">
        <p14:creationId xmlns:p14="http://schemas.microsoft.com/office/powerpoint/2010/main" val="3767235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8FF3B-6119-4F0F-8A4B-273AB2047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26595A-2D7B-450E-B776-C6EE2C13D0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8ABD2CF-E284-446A-A875-E7A3576528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89" y="2505075"/>
            <a:ext cx="4912784" cy="368458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3466DF-10A5-4078-B235-E04F1B11BB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C669C4F-6EF0-47BE-8AC7-31A5B6E35F7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02" y="2505075"/>
            <a:ext cx="4912784" cy="3684588"/>
          </a:xfrm>
        </p:spPr>
      </p:pic>
    </p:spTree>
    <p:extLst>
      <p:ext uri="{BB962C8B-B14F-4D97-AF65-F5344CB8AC3E}">
        <p14:creationId xmlns:p14="http://schemas.microsoft.com/office/powerpoint/2010/main" val="1868450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51107-B201-48BD-A57C-5D4D3FFC5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AAA2E9-1F52-4630-99A4-29355C5B15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View from garage side of the house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CD151F5-3249-4E35-B606-1047C18E3B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89" y="2505075"/>
            <a:ext cx="4912784" cy="368458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A4C120-A162-4B03-A71B-562CEEE5D6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Stake for new garage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8D8620BD-6C18-4A91-BF6E-3D79001CA75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02" y="2505075"/>
            <a:ext cx="4912784" cy="3684588"/>
          </a:xfrm>
        </p:spPr>
      </p:pic>
    </p:spTree>
    <p:extLst>
      <p:ext uri="{BB962C8B-B14F-4D97-AF65-F5344CB8AC3E}">
        <p14:creationId xmlns:p14="http://schemas.microsoft.com/office/powerpoint/2010/main" val="3522107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97564-441D-49C7-9198-31947CA35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AA715-8488-42F4-9522-6E08BE4026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1EA1B4-4E2B-426D-BBA4-5BFB77876F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EA7C3A-B346-460D-A7B6-9826C45852A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D1F7C6A-3BF9-47BD-91D8-ECA85E3C89B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9378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</Words>
  <Application>Microsoft Office PowerPoint</Application>
  <PresentationFormat>Widescreen</PresentationFormat>
  <Paragraphs>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Map 43 Lot 1 Site Visit October 20, 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Map 43 Lot 1 Site Visit October 20, 2021</dc:title>
  <dc:creator>ConComm</dc:creator>
  <cp:lastModifiedBy>ConComm</cp:lastModifiedBy>
  <cp:revision>2</cp:revision>
  <dcterms:created xsi:type="dcterms:W3CDTF">2021-10-20T21:19:30Z</dcterms:created>
  <dcterms:modified xsi:type="dcterms:W3CDTF">2021-10-20T21:20:27Z</dcterms:modified>
</cp:coreProperties>
</file>