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8" r:id="rId2"/>
    <p:sldId id="256" r:id="rId3"/>
    <p:sldId id="257" r:id="rId4"/>
    <p:sldId id="260" r:id="rId5"/>
    <p:sldId id="261" r:id="rId6"/>
    <p:sldId id="259" r:id="rId7"/>
    <p:sldId id="262" r:id="rId8"/>
    <p:sldId id="263" r:id="rId9"/>
    <p:sldId id="266" r:id="rId10"/>
    <p:sldId id="264" r:id="rId11"/>
    <p:sldId id="265" r:id="rId12"/>
    <p:sldId id="267" r:id="rId13"/>
    <p:sldId id="268" r:id="rId14"/>
    <p:sldId id="269" r:id="rId15"/>
    <p:sldId id="270" r:id="rId16"/>
    <p:sldId id="272" r:id="rId17"/>
    <p:sldId id="271" r:id="rId18"/>
    <p:sldId id="273" r:id="rId19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3AEDF1C-69EC-4288-9953-80435EF98769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53F7E11-A30E-4D6D-89C6-A0A44683F4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61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4B707-4B8B-4ECF-859C-FE3F66FA2988}" type="datetime1">
              <a:rPr lang="en-US" smtClean="0"/>
              <a:t>9/4/2020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2D32D-E490-4028-A2A7-04ADF1BCE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008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6D550-A359-4F65-A619-A42B9A04AE26}" type="datetime1">
              <a:rPr lang="en-US" smtClean="0"/>
              <a:t>9/4/2020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2D32D-E490-4028-A2A7-04ADF1BCE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028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2F0B6-BB0F-4247-9CA5-8CFD0B133FF6}" type="datetime1">
              <a:rPr lang="en-US" smtClean="0"/>
              <a:t>9/4/2020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2D32D-E490-4028-A2A7-04ADF1BCE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698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58AF6-8975-4B61-A218-2F92B02950F9}" type="datetime1">
              <a:rPr lang="en-US" smtClean="0"/>
              <a:t>9/4/2020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2D32D-E490-4028-A2A7-04ADF1BCE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078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0798A-C4CC-425C-819A-00BFFC31EAB9}" type="datetime1">
              <a:rPr lang="en-US" smtClean="0"/>
              <a:t>9/4/2020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2D32D-E490-4028-A2A7-04ADF1BCE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818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D59C0-A6CB-4B1B-8AAB-3773A0DA5AA1}" type="datetime1">
              <a:rPr lang="en-US" smtClean="0"/>
              <a:t>9/4/2020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2D32D-E490-4028-A2A7-04ADF1BCE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883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BF8B0-F949-4A27-A855-4186C5621D49}" type="datetime1">
              <a:rPr lang="en-US" smtClean="0"/>
              <a:t>9/4/2020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2D32D-E490-4028-A2A7-04ADF1BCE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639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A19F2-A141-4D48-B5F8-349C8253C372}" type="datetime1">
              <a:rPr lang="en-US" smtClean="0"/>
              <a:t>9/4/2020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2D32D-E490-4028-A2A7-04ADF1BCE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563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8CE6F-1A35-43A3-B56A-D827D97C8C3E}" type="datetime1">
              <a:rPr lang="en-US" smtClean="0"/>
              <a:t>9/4/2020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2D32D-E490-4028-A2A7-04ADF1BCE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722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048C0-A02A-4203-9947-81E82FDD0BCF}" type="datetime1">
              <a:rPr lang="en-US" smtClean="0"/>
              <a:t>9/4/2020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2D32D-E490-4028-A2A7-04ADF1BCE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154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B035D-A50F-4782-873E-C574AD847C16}" type="datetime1">
              <a:rPr lang="en-US" smtClean="0"/>
              <a:t>9/4/2020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2D32D-E490-4028-A2A7-04ADF1BCE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77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2B6CD4-5051-4797-9C18-4635C2895316}" type="datetime1">
              <a:rPr lang="en-US" smtClean="0"/>
              <a:t>9/4/2020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52D32D-E490-4028-A2A7-04ADF1BCE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604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1800" dirty="0" smtClean="0"/>
              <a:t>Map 39 Lot 2.1</a:t>
            </a:r>
            <a:br>
              <a:rPr lang="en-US" sz="1800" dirty="0" smtClean="0"/>
            </a:br>
            <a:r>
              <a:rPr lang="en-US" sz="1800" dirty="0" smtClean="0"/>
              <a:t>147 Middle Point Road</a:t>
            </a:r>
            <a:br>
              <a:rPr lang="en-US" sz="1800" dirty="0" smtClean="0"/>
            </a:br>
            <a:r>
              <a:rPr lang="en-US" sz="1800" dirty="0" smtClean="0"/>
              <a:t>Certificate of Compliance Site Visit</a:t>
            </a:r>
            <a:br>
              <a:rPr lang="en-US" sz="1800" dirty="0" smtClean="0"/>
            </a:br>
            <a:r>
              <a:rPr lang="en-US" sz="1800" dirty="0" smtClean="0"/>
              <a:t>September 2, 2020</a:t>
            </a:r>
            <a:endParaRPr lang="en-US" sz="1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2D32D-E490-4028-A2A7-04ADF1BCE88E}" type="slidenum">
              <a:rPr lang="en-US" smtClean="0"/>
              <a:t>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Both view channels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3523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2D32D-E490-4028-A2A7-04ADF1BCE88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6379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2D32D-E490-4028-A2A7-04ADF1BCE88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6458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47898" y="1889919"/>
            <a:ext cx="4648202" cy="4525963"/>
          </a:xfr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2D32D-E490-4028-A2A7-04ADF1BCE88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8850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2D32D-E490-4028-A2A7-04ADF1BCE88E}" type="slidenum">
              <a:rPr lang="en-US" smtClean="0"/>
              <a:t>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Removable beach stairs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9636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2D32D-E490-4028-A2A7-04ADF1BCE88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2173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2D32D-E490-4028-A2A7-04ADF1BCE88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3780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2D32D-E490-4028-A2A7-04ADF1BCE88E}" type="slidenum">
              <a:rPr lang="en-US" smtClean="0"/>
              <a:t>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House and pool outside CC jurisdiction.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3687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2D32D-E490-4028-A2A7-04ADF1BCE88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9007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2D32D-E490-4028-A2A7-04ADF1BCE88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2266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2D32D-E490-4028-A2A7-04ADF1BCE88E}" type="slidenum">
              <a:rPr lang="en-US" smtClean="0"/>
              <a:t>2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Northern view from screened porch and deck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8240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2D32D-E490-4028-A2A7-04ADF1BCE88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039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2D32D-E490-4028-A2A7-04ADF1BCE88E}" type="slidenum">
              <a:rPr lang="en-US" smtClean="0"/>
              <a:t>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Path through the north view channel.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6846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2D32D-E490-4028-A2A7-04ADF1BCE88E}" type="slidenum">
              <a:rPr lang="en-US" smtClean="0"/>
              <a:t>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shrub layer in north view channel.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415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2D32D-E490-4028-A2A7-04ADF1BCE88E}" type="slidenum">
              <a:rPr lang="en-US" smtClean="0"/>
              <a:t>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Southern view channel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5256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47898" y="1966119"/>
            <a:ext cx="4648202" cy="4525963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2D32D-E490-4028-A2A7-04ADF1BCE88E}" type="slidenum">
              <a:rPr lang="en-US" smtClean="0"/>
              <a:t>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Bench in south view channel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2915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2D32D-E490-4028-A2A7-04ADF1BCE88E}" type="slidenum">
              <a:rPr lang="en-US" smtClean="0"/>
              <a:t>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Mike providing scale.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0265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2D32D-E490-4028-A2A7-04ADF1BCE88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2526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68</Words>
  <Application>Microsoft Office PowerPoint</Application>
  <PresentationFormat>On-screen Show (4:3)</PresentationFormat>
  <Paragraphs>28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Map 39 Lot 2.1 147 Middle Point Road Certificate of Compliance Site Visit September 2, 2020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Maria McFarland</dc:creator>
  <cp:lastModifiedBy>Maria McFarland</cp:lastModifiedBy>
  <cp:revision>4</cp:revision>
  <cp:lastPrinted>2020-09-04T16:45:59Z</cp:lastPrinted>
  <dcterms:created xsi:type="dcterms:W3CDTF">2020-09-04T16:24:14Z</dcterms:created>
  <dcterms:modified xsi:type="dcterms:W3CDTF">2020-09-04T16:46:07Z</dcterms:modified>
</cp:coreProperties>
</file>