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8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5C823-9AC8-4994-9290-ABFD6BCA0085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A03BE-A021-4499-859F-162E15C87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DE5F-47FD-41EC-A027-D209F9CFC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A4495-E8D7-49BF-8F0F-E9DFC5AEA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14EB9-A596-4463-A704-5EEDA46C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CD64-FC06-4806-8097-A81E3D4FB881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49792-DC72-443E-BF14-A7B1759C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Location of replacement tanks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44E8C-9AC3-4422-B7D4-F0A3EEF7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6A5-B00B-4061-9136-CA0103D1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6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3B01-B324-4983-A491-7F0DFE98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6A494-BD52-4146-8DDC-75E1922E1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454F-35A0-46C1-855B-5665E19B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88F0-58BD-4425-9731-183F1599918D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E9E7F-502D-4E7A-9790-D6509042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Location of replacement tanks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BD41-4CE4-4F8E-83E1-5CC8EBBF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6A5-B00B-4061-9136-CA0103D1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8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530AD-1581-434B-B481-DA501A5F6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54354-46DD-4C45-8187-8FEE8C3F3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98880-96BD-4323-B7E0-7113FB45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D627-A319-4169-836C-9EC7376C6AB8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2756E-AD10-45D3-9017-D19033C2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Location of replacement tanks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E51F6-23E8-4FB1-B677-50781A43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6A5-B00B-4061-9136-CA0103D1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4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A845F-3D9A-48C2-825C-2F81588C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4C65B-8E3F-4156-BB06-D3D8CD6F4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141EB-0D09-4A42-84AB-FAAC0FB3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3BCC-B3C2-4DDF-BF7D-147A512D9525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BF63B-3CF8-43EF-B413-8E709AD8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Location of replacement tanks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36F5C-F8CB-4D1D-A0AF-BDF667BF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6A5-B00B-4061-9136-CA0103D1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9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B667-C500-412D-B1F7-E211B5EC5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EB145-060E-44C4-ACFF-340FFBBE2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FCB6-87A2-4AB1-979D-08EDF35E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AFBF-C5B4-4781-8DD7-0A5BFC9F5CEC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D695E-48D9-4B5E-8FC4-87CF13CA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Location of replacement tanks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97539-95A1-43A6-B104-C344E063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6A5-B00B-4061-9136-CA0103D1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491C-4392-4DED-B323-2D212E91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C60EC-F497-40E1-B2D2-1B2900480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2884D-F396-43DB-BDB8-8E6755F23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40BEB-F19C-44A9-8DB9-B54005B3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054F-55BC-4BD9-A145-02F1610AC965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E0DF8-A718-4CC9-9DE0-2BEBEFF2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Location of replacement tanks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98D95-1C16-4EAA-A7A4-0BB4EFAC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6A5-B00B-4061-9136-CA0103D1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BD67-DE07-46FD-977C-6A2F5764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4C52D-8ACD-4E96-8CAA-4EC22A76B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EEAD5-25FE-48D1-96E1-E549BB4D6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673EA-FDE5-446F-8F26-088B51BC2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55712-B5AD-4171-BE65-98C2C71DA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EF8102-7ABC-46FA-BB1A-D5F8C474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6DF2-5E7D-450A-AE76-E40D08B8128E}" type="datetime1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46C7B-D0F7-4807-9EFD-A449E649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Location of replacement tanks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FFD46-AC4B-4A90-9F1C-D89AC924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6A5-B00B-4061-9136-CA0103D1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3E081-EE80-48FE-BE00-9B82413A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0F60B-4F04-4105-9622-518ABDC2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A236-ED26-4C27-A33B-395DAE792190}" type="datetime1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A9545-7C72-4EB0-80D9-6BFBCE5F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Location of replacement tanks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FCB08-7346-4532-A9FC-BE453A4A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6A5-B00B-4061-9136-CA0103D1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EDDBB7-9BB6-4843-8202-E68D84DC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A0B0-FA3D-422B-89A6-E6B7CE78C6B7}" type="datetime1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3EB78-839D-44DA-9E34-C1DB0ABA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Location of replacement tanks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F3F99-5DE2-4763-AC4E-53C85487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6A5-B00B-4061-9136-CA0103D1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6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79FA-C43C-4A56-B1DC-67D96478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A2970-0A9B-4AB2-89AF-294D64E15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EC73F-31BF-4C4D-8629-F2F19FDD1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47513-8029-44E4-B619-1854BE97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E1D7-CC24-4AEA-96BF-4E1E4566D3ED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3D8DB-82BA-436D-AEB8-0107294C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Location of replacement tanks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350F9-C0FC-4519-8896-89EB8826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6A5-B00B-4061-9136-CA0103D1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3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14378-CA94-41EA-B1C8-3665A6F1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8BFAB-BFF4-4F10-B416-89B534E02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1A150-D07A-411C-974B-F205B8C60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89ED4-F2A1-4ABF-B1C9-684933CE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AF99-40C1-4F15-B4EE-914EE453BB65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192BE-9262-4F65-B8DE-F354972E3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Location of replacement tanks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2B812-6565-4041-A117-EBA5EE15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6A5-B00B-4061-9136-CA0103D1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4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664B9-07E6-4F16-A2CF-00C3B4DC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39EEA-F6FE-437F-8245-6A22D9835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AD37A-9726-41EF-B35C-7AB034749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8D10-43B1-400B-876E-9AA3D268F9B3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FF27C-3F4A-4C8E-823A-AA5454BED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Location of replacement tanks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53115-6AC1-4316-8FC8-B8A5FD40C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C6A5-B00B-4061-9136-CA0103D1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306FA-1123-4019-AEDA-5D4542E4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MAP 38 LOT 7</a:t>
            </a:r>
            <a:br>
              <a:rPr lang="en-US" sz="1800" dirty="0"/>
            </a:br>
            <a:r>
              <a:rPr lang="en-US" sz="1800" dirty="0"/>
              <a:t>SITE VISIT</a:t>
            </a:r>
            <a:br>
              <a:rPr lang="en-US" sz="1800" dirty="0"/>
            </a:br>
            <a:r>
              <a:rPr lang="en-US" sz="1800" dirty="0"/>
              <a:t>JULY 6, 2022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761109-4007-4867-B7D2-02F5E0C03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16DA8-7839-49AF-AFA7-99D92AA8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Existing tanks and replacement tank location</a:t>
            </a:r>
          </a:p>
        </p:txBody>
      </p:sp>
    </p:spTree>
    <p:extLst>
      <p:ext uri="{BB962C8B-B14F-4D97-AF65-F5344CB8AC3E}">
        <p14:creationId xmlns:p14="http://schemas.microsoft.com/office/powerpoint/2010/main" val="133073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E844-2F5C-40CD-8879-C3CDC7A21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6F55D1D-13E7-4194-8BFB-66F1973B3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9844114-4AD7-41B3-84CC-BA18373E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Cesspool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6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DA93-9751-4869-9478-93A2365B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E2DE94-5CF9-45AB-91B9-848587441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C84B1-C53F-4D57-85AD-2D3CD240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2D07A-849A-46B4-B1DC-A98D4D5E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D6BC48-D9A6-4EA6-9854-48AEA3175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AD329-827F-4893-8A1C-7BF7CE56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9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DC98-248C-4097-975C-377AEB88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E4CD17-95E1-4A74-8208-42CE0C791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4D70D-120D-49E3-B770-D6B5FC73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Patio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67BC-247C-44CA-A789-5DF7CD1C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595CDC-F9EA-40DC-B4A0-0EDCB5837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E5D5D3-D274-49DF-A438-C0746DB7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Vegetation is edge of BVW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9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6679-1797-4142-BCA7-66188FCF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DB0C1B-4208-4D2B-BD5C-2ED924F72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531E0-DE39-4B1E-BDDC-0D77B4CD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View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5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2CED5-1DD8-42F4-808F-E1AC0604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58E040-5A54-454C-9845-ED98A753C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8BC4B-9B55-4702-BCBA-0D285451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58541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0AD2-D52D-49F5-A330-55432F24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6C493A-166D-4145-B5D0-1800397FD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EAD71-0D1C-43D5-8148-47C29459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 wetland flag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00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MAP 38 LOT 7 SITE VISIT JULY 6,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38 LOT 7 SITE VISIT JULY 6, 2022</dc:title>
  <dc:creator>ConComm</dc:creator>
  <cp:lastModifiedBy>ConComm</cp:lastModifiedBy>
  <cp:revision>2</cp:revision>
  <dcterms:created xsi:type="dcterms:W3CDTF">2022-07-07T18:34:30Z</dcterms:created>
  <dcterms:modified xsi:type="dcterms:W3CDTF">2022-07-07T18:43:31Z</dcterms:modified>
</cp:coreProperties>
</file>