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59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7987B-A7D6-415A-87D8-A14AE3AF907C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D9B2E-262F-4B2D-B25B-E8FF56ECF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05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849A-F5F8-4041-A1E2-55352D409C73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4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A1F0-E9F1-478F-9227-E7F4C245A3C2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0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A8E6-19F8-4577-A03D-B7441C2C6485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7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8332-46D6-4DAC-B6B9-CC65D3F5D7F5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5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1971-0296-4CA6-A806-A5EBE17FA99B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8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8CFC-DEA7-42F2-886D-A4D71128C3BA}" type="datetime1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9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FD0D-EBA9-4400-8E1C-2A6D8E4CF194}" type="datetime1">
              <a:rPr lang="en-US" smtClean="0"/>
              <a:t>9/4/2020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02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392A-D002-47C1-91A3-3308CFAFC2F0}" type="datetime1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2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6E70-2B02-4160-9510-CA702BE773DE}" type="datetime1">
              <a:rPr lang="en-US" smtClean="0"/>
              <a:t>9/4/2020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1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8FB1-A04B-4680-BC4F-0141D2829BD9}" type="datetime1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4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F963-D073-4D25-AA8F-54BBCC208920}" type="datetime1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7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2B930-7FDB-4A47-BBD6-F23EF3A3B0BC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7D756-43DA-4DF2-8004-F32A1CCC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 smtClean="0"/>
              <a:t>Map 36 Lot 18</a:t>
            </a:r>
            <a:br>
              <a:rPr lang="en-US" sz="1800" dirty="0" smtClean="0"/>
            </a:br>
            <a:r>
              <a:rPr lang="en-US" sz="1800" dirty="0" smtClean="0"/>
              <a:t>70 </a:t>
            </a:r>
            <a:r>
              <a:rPr lang="en-US" sz="1800" smtClean="0"/>
              <a:t>Taffy’s Field Road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Site Visit</a:t>
            </a:r>
            <a:br>
              <a:rPr lang="en-US" sz="1800" dirty="0" smtClean="0"/>
            </a:br>
            <a:r>
              <a:rPr lang="en-US" sz="1800" dirty="0" smtClean="0"/>
              <a:t>September 2, 2020</a:t>
            </a:r>
            <a:endParaRPr lang="en-US" sz="1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flagged trees to be removed.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85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75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2636" y="1748764"/>
            <a:ext cx="528029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44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8180" y="1899263"/>
            <a:ext cx="5334002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61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6936" y="1863064"/>
            <a:ext cx="5204089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4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Back of the house.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63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There has been a dock at this property since the 1960's. Chapter 91 License for dock issued in 1997.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411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49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63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13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79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81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23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42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D756-43DA-4DF2-8004-F32A1CCC38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95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50</Words>
  <Application>Microsoft Office PowerPoint</Application>
  <PresentationFormat>On-screen Show (4:3)</PresentationFormat>
  <Paragraphs>18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Map 36 Lot 18 70 Taffy’s Field Road Site Visit September 2,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 36 Lot 18 Site Visit September 2, 2020</dc:title>
  <dc:creator>Maria McFarland</dc:creator>
  <cp:lastModifiedBy>Maria McFarland</cp:lastModifiedBy>
  <cp:revision>2</cp:revision>
  <dcterms:created xsi:type="dcterms:W3CDTF">2020-09-04T16:07:04Z</dcterms:created>
  <dcterms:modified xsi:type="dcterms:W3CDTF">2020-09-04T16:22:29Z</dcterms:modified>
</cp:coreProperties>
</file>