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9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4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0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3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2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2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6D0FA-0397-40C5-A019-29FA896F8511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A476C-8070-4CDF-9EEC-F1283F37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5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Site Visit</a:t>
            </a:r>
            <a:br>
              <a:rPr lang="en-US" sz="1800" dirty="0" smtClean="0"/>
            </a:br>
            <a:r>
              <a:rPr lang="en-US" sz="1800" dirty="0" smtClean="0"/>
              <a:t>May 26, 2020</a:t>
            </a:r>
            <a:br>
              <a:rPr lang="en-US" sz="1800" dirty="0" smtClean="0"/>
            </a:br>
            <a:r>
              <a:rPr lang="en-US" sz="1800" dirty="0" smtClean="0"/>
              <a:t>Map 35 Lot 7</a:t>
            </a:r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6154" y="2091663"/>
            <a:ext cx="5051690" cy="4525963"/>
          </a:xfrm>
        </p:spPr>
      </p:pic>
    </p:spTree>
    <p:extLst>
      <p:ext uri="{BB962C8B-B14F-4D97-AF65-F5344CB8AC3E}">
        <p14:creationId xmlns:p14="http://schemas.microsoft.com/office/powerpoint/2010/main" val="2493484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Under the Thomas Dock at Map 34 Lot 10</a:t>
            </a:r>
            <a:br>
              <a:rPr lang="en-US" sz="2000" dirty="0" smtClean="0"/>
            </a:br>
            <a:r>
              <a:rPr lang="en-US" sz="2000" dirty="0" smtClean="0"/>
              <a:t>vegetation adjacent to boardwalk and mud underneath.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01618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6950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Vegetation next to Thomas dock. Mud under the dock. 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8599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0331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Thomas Dock at Map 34 Lot 10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5092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3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7599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9093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5103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7639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8999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2354" y="2167863"/>
            <a:ext cx="4899290" cy="4525963"/>
          </a:xfrm>
        </p:spPr>
      </p:pic>
    </p:spTree>
    <p:extLst>
      <p:ext uri="{BB962C8B-B14F-4D97-AF65-F5344CB8AC3E}">
        <p14:creationId xmlns:p14="http://schemas.microsoft.com/office/powerpoint/2010/main" val="112019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4599" y="1649818"/>
            <a:ext cx="5234799" cy="4525963"/>
          </a:xfrm>
        </p:spPr>
      </p:pic>
    </p:spTree>
    <p:extLst>
      <p:ext uri="{BB962C8B-B14F-4D97-AF65-F5344CB8AC3E}">
        <p14:creationId xmlns:p14="http://schemas.microsoft.com/office/powerpoint/2010/main" val="246567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Hearn Dock</a:t>
            </a:r>
            <a:br>
              <a:rPr lang="en-US" sz="1100" dirty="0" smtClean="0"/>
            </a:br>
            <a:r>
              <a:rPr lang="en-US" sz="1100" dirty="0" smtClean="0"/>
              <a:t>Constructed in 2006. </a:t>
            </a:r>
            <a:br>
              <a:rPr lang="en-US" sz="1100" dirty="0" smtClean="0"/>
            </a:br>
            <a:r>
              <a:rPr lang="en-US" sz="1100" dirty="0" smtClean="0"/>
              <a:t>See copy of photos showing flooded boardwalk at high pond.</a:t>
            </a:r>
            <a:br>
              <a:rPr lang="en-US" sz="1100" dirty="0" smtClean="0"/>
            </a:br>
            <a:endParaRPr lang="en-US" sz="1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3754" y="1939263"/>
            <a:ext cx="5356490" cy="4525963"/>
          </a:xfrm>
        </p:spPr>
      </p:pic>
    </p:spTree>
    <p:extLst>
      <p:ext uri="{BB962C8B-B14F-4D97-AF65-F5344CB8AC3E}">
        <p14:creationId xmlns:p14="http://schemas.microsoft.com/office/powerpoint/2010/main" val="3271179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31</Words>
  <Application>Microsoft Office PowerPoint</Application>
  <PresentationFormat>On-screen Show (4:3)</PresentationFormat>
  <Paragraphs>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Site Visit May 26, 2020 Map 35 Lot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Hearn Dock Constructed in 2006.  See copy of photos showing flooded boardwalk at high pond. </vt:lpstr>
      <vt:lpstr>Under the Thomas Dock at Map 34 Lot 10 vegetation adjacent to boardwalk and mud underneath.</vt:lpstr>
      <vt:lpstr>PowerPoint Presentation</vt:lpstr>
      <vt:lpstr>Vegetation next to Thomas dock. Mud under the dock. </vt:lpstr>
      <vt:lpstr>PowerPoint Presentation</vt:lpstr>
      <vt:lpstr>Thomas Dock at Map 34 Lot 10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Visit May 26, 2020 Map 35 Lot 7</dc:title>
  <dc:creator>Maria McFarland</dc:creator>
  <cp:lastModifiedBy>Maria McFarland</cp:lastModifiedBy>
  <cp:revision>1</cp:revision>
  <dcterms:created xsi:type="dcterms:W3CDTF">2020-05-26T19:33:31Z</dcterms:created>
  <dcterms:modified xsi:type="dcterms:W3CDTF">2020-05-26T19:43:18Z</dcterms:modified>
</cp:coreProperties>
</file>