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9E8F-04CD-4D7F-A467-5103030CFB2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B9BA-AF51-4A66-852A-FA21D634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MAP 35 LOT 1.2</a:t>
            </a:r>
            <a:br>
              <a:rPr lang="en-US" sz="1800" dirty="0" smtClean="0"/>
            </a:br>
            <a:r>
              <a:rPr lang="en-US" sz="1800" dirty="0" smtClean="0"/>
              <a:t>SKETCHES FROM GARDEN ANGELS</a:t>
            </a:r>
            <a:br>
              <a:rPr lang="en-US" sz="1800" dirty="0" smtClean="0"/>
            </a:br>
            <a:r>
              <a:rPr lang="en-US" sz="1800" dirty="0" smtClean="0"/>
              <a:t> EROSION CONTROLS AND </a:t>
            </a:r>
            <a:br>
              <a:rPr lang="en-US" sz="1800" dirty="0" smtClean="0"/>
            </a:br>
            <a:r>
              <a:rPr lang="en-US" sz="1800" dirty="0" smtClean="0"/>
              <a:t>LOCATION OF </a:t>
            </a:r>
            <a:r>
              <a:rPr lang="en-US" sz="1800" dirty="0" smtClean="0"/>
              <a:t>9 NATIVE SHRUBS TO BE PLANTED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76" y="1600200"/>
            <a:ext cx="5960247" cy="4525963"/>
          </a:xfrm>
        </p:spPr>
      </p:pic>
    </p:spTree>
    <p:extLst>
      <p:ext uri="{BB962C8B-B14F-4D97-AF65-F5344CB8AC3E}">
        <p14:creationId xmlns:p14="http://schemas.microsoft.com/office/powerpoint/2010/main" val="286066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23" y="1600200"/>
            <a:ext cx="6035353" cy="4525963"/>
          </a:xfrm>
        </p:spPr>
      </p:pic>
    </p:spTree>
    <p:extLst>
      <p:ext uri="{BB962C8B-B14F-4D97-AF65-F5344CB8AC3E}">
        <p14:creationId xmlns:p14="http://schemas.microsoft.com/office/powerpoint/2010/main" val="315107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23" y="1600200"/>
            <a:ext cx="6035353" cy="4525963"/>
          </a:xfrm>
        </p:spPr>
      </p:pic>
    </p:spTree>
    <p:extLst>
      <p:ext uri="{BB962C8B-B14F-4D97-AF65-F5344CB8AC3E}">
        <p14:creationId xmlns:p14="http://schemas.microsoft.com/office/powerpoint/2010/main" val="341859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23" y="1600200"/>
            <a:ext cx="6035353" cy="4525963"/>
          </a:xfrm>
        </p:spPr>
      </p:pic>
    </p:spTree>
    <p:extLst>
      <p:ext uri="{BB962C8B-B14F-4D97-AF65-F5344CB8AC3E}">
        <p14:creationId xmlns:p14="http://schemas.microsoft.com/office/powerpoint/2010/main" val="116406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23" y="1600200"/>
            <a:ext cx="6035353" cy="4525963"/>
          </a:xfrm>
        </p:spPr>
      </p:pic>
    </p:spTree>
    <p:extLst>
      <p:ext uri="{BB962C8B-B14F-4D97-AF65-F5344CB8AC3E}">
        <p14:creationId xmlns:p14="http://schemas.microsoft.com/office/powerpoint/2010/main" val="422291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MAP 35 LOT 1.2 SKETCHES FROM GARDEN ANGELS  EROSION CONTROLS AND  LOCATION OF 9 NATIVE SHRUBS TO BE PLANTED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35 LOT 1.2 SKETCHES FROM GARDEN ANGELS 9 NATIVE SHRUBS TO BE PLANTED  </dc:title>
  <dc:creator>Maria McFarland</dc:creator>
  <cp:lastModifiedBy>Maria McFarland</cp:lastModifiedBy>
  <cp:revision>3</cp:revision>
  <cp:lastPrinted>2020-04-17T14:57:48Z</cp:lastPrinted>
  <dcterms:created xsi:type="dcterms:W3CDTF">2020-04-17T14:52:40Z</dcterms:created>
  <dcterms:modified xsi:type="dcterms:W3CDTF">2020-04-17T16:00:20Z</dcterms:modified>
</cp:coreProperties>
</file>