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2" r:id="rId4"/>
    <p:sldId id="257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6AFA2-3080-4330-9957-582D3D4D078F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D709E-1E45-4281-A433-0CACCE454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97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A80A-79DA-4124-A64D-41C9E3E72CF5}" type="datetime1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20321-4C3B-4AC1-A696-3992C164F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34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E167-E3DB-451D-8279-D6C24B09DBEB}" type="datetime1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20321-4C3B-4AC1-A696-3992C164F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03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8236-EE21-47A4-BC81-146778443246}" type="datetime1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20321-4C3B-4AC1-A696-3992C164F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87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99E4-9DAB-4C77-9F8C-A3603DC26417}" type="datetime1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20321-4C3B-4AC1-A696-3992C164F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37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C217-5A93-410D-A754-514A62A58B65}" type="datetime1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20321-4C3B-4AC1-A696-3992C164F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90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DC47-6B7F-4AF0-8F37-7BDBFAD23C01}" type="datetime1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20321-4C3B-4AC1-A696-3992C164F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98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5A51-C580-4D5D-AA59-76E9C52288CD}" type="datetime1">
              <a:rPr lang="en-US" smtClean="0"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20321-4C3B-4AC1-A696-3992C164F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9408-EFEE-4D37-855E-A1361A88DA71}" type="datetime1">
              <a:rPr lang="en-US" smtClean="0"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20321-4C3B-4AC1-A696-3992C164F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24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A846-D773-4B07-9FCE-29B8E7FFF3F9}" type="datetime1">
              <a:rPr lang="en-US" smtClean="0"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20321-4C3B-4AC1-A696-3992C164F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19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46B2-2B34-450B-A927-F91F0F6F90D8}" type="datetime1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20321-4C3B-4AC1-A696-3992C164F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69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25BF-4C6D-4A07-A386-0D7E52FB6F8E}" type="datetime1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20321-4C3B-4AC1-A696-3992C164F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16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CD599-389D-4F23-B9D3-2B1E092EBAED}" type="datetime1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20321-4C3B-4AC1-A696-3992C164F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69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800" dirty="0" smtClean="0"/>
              <a:t>Map 1 Lot 39.2</a:t>
            </a:r>
            <a:br>
              <a:rPr lang="en-US" sz="1800" dirty="0" smtClean="0"/>
            </a:br>
            <a:r>
              <a:rPr lang="en-US" sz="1800" dirty="0" smtClean="0"/>
              <a:t>41 Naushon Road</a:t>
            </a:r>
            <a:br>
              <a:rPr lang="en-US" sz="1800" dirty="0" smtClean="0"/>
            </a:br>
            <a:r>
              <a:rPr lang="en-US" sz="1800" dirty="0" smtClean="0"/>
              <a:t>Certificate of Compliance Site Visit</a:t>
            </a:r>
            <a:br>
              <a:rPr lang="en-US" sz="1800" dirty="0" smtClean="0"/>
            </a:br>
            <a:r>
              <a:rPr lang="en-US" sz="1800" dirty="0" smtClean="0"/>
              <a:t>September 2. 2020</a:t>
            </a:r>
            <a:endParaRPr lang="en-US" sz="1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20321-4C3B-4AC1-A696-3992C164F338}" type="slidenum">
              <a:rPr lang="en-US" smtClean="0"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1988 order for septic system and restoration after a violation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36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20321-4C3B-4AC1-A696-3992C164F3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29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20321-4C3B-4AC1-A696-3992C164F3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07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20321-4C3B-4AC1-A696-3992C164F338}" type="slidenum">
              <a:rPr lang="en-US" smtClean="0"/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looking toward the area where fill was placed and then restored.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04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20321-4C3B-4AC1-A696-3992C164F3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20321-4C3B-4AC1-A696-3992C164F3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89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20321-4C3B-4AC1-A696-3992C164F3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21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33</Words>
  <Application>Microsoft Office PowerPoint</Application>
  <PresentationFormat>On-screen Show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Map 1 Lot 39.2 41 Naushon Road Certificate of Compliance Site Visit September 2.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 1 Lot 39.2 41 Naushon Road Certificate of Compliance Site Visit September 2. 2020</dc:title>
  <dc:creator>Maria McFarland</dc:creator>
  <cp:lastModifiedBy>Maria McFarland</cp:lastModifiedBy>
  <cp:revision>2</cp:revision>
  <dcterms:created xsi:type="dcterms:W3CDTF">2020-09-04T17:09:31Z</dcterms:created>
  <dcterms:modified xsi:type="dcterms:W3CDTF">2020-09-04T17:32:41Z</dcterms:modified>
</cp:coreProperties>
</file>