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6495E-3C4A-4708-8300-CF72D423D3A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91D5C-340F-44A2-ADB2-4FB98E65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535E-4164-4615-A2D2-F30AF57FD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8CD9E-BB5E-430A-8414-CD7C0C217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53C0-8119-4F36-A8D5-AA1C469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1ACF7-1B63-4E92-9620-71EA2022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2C3CE-0C12-451B-8053-F0C5C60B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B899-4758-4E4A-8449-3C955333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A2595-90E1-4F3B-9593-E99EE9376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E022D-0F44-4960-A582-B3835925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61BB1-726F-48FD-951C-62D613DE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7A4E-1ADB-4E7C-BB79-EC406CD5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5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D37AD-0C2D-422C-B550-2381736DB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0BBD5-591D-4B4F-B9E7-01267D830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DEF8D-C950-412D-977D-848112CA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89DC6-1D49-4414-8527-B8A1E96B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3467-4601-44B3-B338-0BA1E509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FCC3-DFDF-41CF-8541-35111354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D67B7-0D05-4625-995F-EB9B64B5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30A9-8763-431A-9CF0-5E7E7EF1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46EC-1C5F-476E-830C-E168D90E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FDBED-F132-4FC2-8166-B6CCDF32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B19D-811E-4DC8-8481-3E35E16B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459A6-55DF-47B2-969E-C6543561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53E0-FAAB-437B-A2BA-3B013461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08BD-6536-4FFE-9FAC-FCCEFA06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AFF7-BA3D-4061-9DCD-73570EEC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EC1E-ADC7-4DFC-9BE8-1EDC2227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20C5-3728-46B3-B802-6E66BC7F7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18444-1C0E-415B-8FB7-A2D520787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77F7-20BA-4F19-899A-4D344265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894B3-E000-400F-9606-54F79AFD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9D8EF-EFDE-4F9E-B0A9-912C1E5D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7951-654A-49EB-AE87-84B027AE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8B19-BB69-466D-AF0A-F6C7E48E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211F4-B242-4CC5-B75D-73AF05B9D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42629-E174-4662-A849-3BF5B1809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6317-9E8B-4464-9A22-50FFD57DF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7935-EB35-4595-8157-2B41EB08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1F925-599A-4DBA-A116-7F4FC94D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CC0A3-C571-44A8-A8C8-E69B3322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16D0-0691-4C88-B34B-71B6839A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FD23C-1008-4BF3-9C55-E29E4F7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1497-C314-4253-B2DB-31C9283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538D3-C1D9-4337-81E0-C5F737A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38A32-A680-405A-A62C-42900E05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66BE9-57DE-4FE5-9D3D-FF36C794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9E93E-CBB4-4CC5-BA08-27D0425A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46A9-3AE7-4B74-B19D-8C243F12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77F15-068A-4697-BAA9-89675849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35B18-B6B8-4D42-9482-4E0A1CE9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F0A7D-746F-4238-903C-617E567D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8FC0E-7459-4C62-8DAC-B4F03C40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F40AE-54C2-4C07-AA20-BF400164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81B3-63CE-4CF2-86EF-F0CC5E9C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060CC-845E-4E1C-847B-D164F59F9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D4985-44E0-4303-8436-56E08BE6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A3A82-4E7F-4A74-90EB-6556D3BC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19EB3-D55B-4AE9-A3DF-514B0FBD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A4C06-ABD0-4D21-B72F-2B6599CC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4D900-E5E6-4487-B1A9-5A3F340F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A4B3D-5D56-41CE-9692-D8735295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EA79B-4DE3-4B37-B80D-7E714BAA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CFF0-AC44-47F0-B1C5-4B3D9C566E6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3DD36-8A7A-486D-8052-65492BE8F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ACCA-4F7D-418E-B527-1084C74AC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DF53-69E4-438D-8813-A344BE6C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E48E5A-01B7-49EB-80BE-661965D7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/>
              <a:t>Map 1 Lot 15</a:t>
            </a:r>
            <a:br>
              <a:rPr lang="en-US" sz="1400" dirty="0"/>
            </a:br>
            <a:r>
              <a:rPr lang="en-US" sz="1400" dirty="0"/>
              <a:t>Site visit</a:t>
            </a:r>
            <a:br>
              <a:rPr lang="en-US" sz="1400" dirty="0"/>
            </a:br>
            <a:r>
              <a:rPr lang="en-US" sz="1400" dirty="0"/>
              <a:t>January 5, 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203C06-E669-4700-A3F7-10DACE0B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AC26DA-C2D0-4ACA-9403-17F63DE8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Location of pool</a:t>
            </a:r>
          </a:p>
        </p:txBody>
      </p:sp>
    </p:spTree>
    <p:extLst>
      <p:ext uri="{BB962C8B-B14F-4D97-AF65-F5344CB8AC3E}">
        <p14:creationId xmlns:p14="http://schemas.microsoft.com/office/powerpoint/2010/main" val="116377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495A9-5025-4815-A1CA-8A2CBDFA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E36C6-CD58-423E-8E34-696500D17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C4EA61-822D-4031-A01F-1C6ADA103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2DB770-EE4A-40C1-8273-684F89011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E92DC90-326C-475B-A07F-BA070C2F4F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7402" y="2505075"/>
            <a:ext cx="4912784" cy="3684588"/>
          </a:xfr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4C458CD-A2D3-4281-956B-675840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clearing to edge of isolated wetland</a:t>
            </a:r>
          </a:p>
        </p:txBody>
      </p:sp>
    </p:spTree>
    <p:extLst>
      <p:ext uri="{BB962C8B-B14F-4D97-AF65-F5344CB8AC3E}">
        <p14:creationId xmlns:p14="http://schemas.microsoft.com/office/powerpoint/2010/main" val="234738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D46F-AD39-4ABA-98F9-243AC3B4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A2AD9-6D49-49EA-9230-FF61ACBAE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17F534-7EA7-4503-9B14-C7F5863E9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551E4-C8C3-4168-96DF-30D356D96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8C3E283-A882-4274-BFB0-D8E29C6E7D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7F4D81E-D695-4E83-AECB-A98B6FD4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view from deck and halfway up the hill</a:t>
            </a:r>
          </a:p>
        </p:txBody>
      </p:sp>
    </p:spTree>
    <p:extLst>
      <p:ext uri="{BB962C8B-B14F-4D97-AF65-F5344CB8AC3E}">
        <p14:creationId xmlns:p14="http://schemas.microsoft.com/office/powerpoint/2010/main" val="376926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Map 1 Lot 15 Site visit January 5,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ConComm</dc:creator>
  <cp:lastModifiedBy>ConComm</cp:lastModifiedBy>
  <cp:revision>2</cp:revision>
  <dcterms:created xsi:type="dcterms:W3CDTF">2022-02-02T19:32:43Z</dcterms:created>
  <dcterms:modified xsi:type="dcterms:W3CDTF">2022-02-02T19:42:27Z</dcterms:modified>
</cp:coreProperties>
</file>