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71" r:id="rId3"/>
    <p:sldId id="270" r:id="rId4"/>
    <p:sldId id="267" r:id="rId5"/>
    <p:sldId id="266" r:id="rId6"/>
    <p:sldId id="273" r:id="rId7"/>
    <p:sldId id="265" r:id="rId8"/>
    <p:sldId id="268" r:id="rId9"/>
    <p:sldId id="263" r:id="rId10"/>
    <p:sldId id="264" r:id="rId11"/>
    <p:sldId id="262" r:id="rId12"/>
    <p:sldId id="256" r:id="rId13"/>
    <p:sldId id="257" r:id="rId14"/>
    <p:sldId id="260" r:id="rId15"/>
    <p:sldId id="261" r:id="rId16"/>
    <p:sldId id="259" r:id="rId17"/>
    <p:sldId id="258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340AF3-3290-4602-AA18-55C25A06FA50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939BE3-B88A-4384-8DD6-DCF8462B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39BE3-B88A-4384-8DD6-DCF8462BF5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4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2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2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9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4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3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1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2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9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9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7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9F6C6-E9AA-4726-B21E-D801218B116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54AB3-0FD4-40CD-BD2D-8218BBEC5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Site Visits</a:t>
            </a:r>
            <a:br>
              <a:rPr lang="en-US" sz="1200" dirty="0"/>
            </a:br>
            <a:r>
              <a:rPr lang="en-US" sz="1200" dirty="0"/>
              <a:t>September 1 and 16, 2020</a:t>
            </a:r>
            <a:br>
              <a:rPr lang="en-US" sz="1200" dirty="0"/>
            </a:br>
            <a:r>
              <a:rPr lang="en-US" sz="1200" dirty="0"/>
              <a:t>Certificate of Compliance</a:t>
            </a:r>
            <a:br>
              <a:rPr lang="en-US" sz="1200" dirty="0"/>
            </a:br>
            <a:r>
              <a:rPr lang="en-US" sz="1200" dirty="0"/>
              <a:t>51 Walter Hillman Road/Sheriff’s Meadow Foundation</a:t>
            </a:r>
            <a:br>
              <a:rPr lang="en-US" sz="1200" dirty="0"/>
            </a:br>
            <a:r>
              <a:rPr lang="en-US" sz="1200" dirty="0"/>
              <a:t>Map 13 Lots 4, 5, &amp; 6.1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1081" y="1508919"/>
            <a:ext cx="464820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#1. Boardwalk near Cranberry bog.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1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935" y="1207955"/>
            <a:ext cx="5250127" cy="452596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# 7. </a:t>
            </a:r>
          </a:p>
          <a:p>
            <a:r>
              <a:rPr lang="en-US" dirty="0" smtClean="0"/>
              <a:t>Needs </a:t>
            </a:r>
            <a:r>
              <a:rPr lang="en-US" dirty="0" smtClean="0"/>
              <a:t>to be replaced.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15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3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#7 </a:t>
            </a:r>
            <a:r>
              <a:rPr lang="en-US" dirty="0" smtClean="0"/>
              <a:t>boardwalk.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5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View Channel. Special condition # 8.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View channel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2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1236" y="1291564"/>
            <a:ext cx="512789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dirty="0" smtClean="0"/>
              <a:t>area where trees were cut for view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4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area where trees were cut for view channel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86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85708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7559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698" y="1661318"/>
            <a:ext cx="4800600" cy="4525963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#2  </a:t>
            </a:r>
            <a:r>
              <a:rPr lang="en-US" dirty="0" smtClean="0"/>
              <a:t>Replaced two plank boardwalk.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935" y="1207955"/>
            <a:ext cx="5250127" cy="452596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#4 (No number 3).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3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898" y="1508919"/>
            <a:ext cx="4648202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12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0735" y="1284155"/>
            <a:ext cx="540252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 6 Handrail </a:t>
            </a:r>
            <a:r>
              <a:rPr lang="en-US" dirty="0" smtClean="0"/>
              <a:t>over stones near  </a:t>
            </a:r>
            <a:r>
              <a:rPr lang="en-US" dirty="0" smtClean="0"/>
              <a:t>stream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0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2635" y="1322255"/>
            <a:ext cx="547872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 6 Rope handrail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7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2635" y="1322255"/>
            <a:ext cx="5478727" cy="4525963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 6  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90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7398" y="1470819"/>
            <a:ext cx="5029202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3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1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85</Words>
  <Application>Microsoft Office PowerPoint</Application>
  <PresentationFormat>On-screen Show (4:3)</PresentationFormat>
  <Paragraphs>18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Site Visits September 1 and 16, 2020 Certificate of Compliance 51 Walter Hillman Road/Sheriff’s Meadow Foundation Map 13 Lots 4, 5, &amp; 6.1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Visits September 1 and 16, 2020 Certificate of Compliance 51 Walter Hillman Road/Sheriff’s Meadow Foundation Map 13 Lots 4, 5, &amp; 6.1</dc:title>
  <dc:creator>Maria McFarland</dc:creator>
  <cp:lastModifiedBy>Maria McFarland</cp:lastModifiedBy>
  <cp:revision>7</cp:revision>
  <cp:lastPrinted>2020-09-21T18:48:32Z</cp:lastPrinted>
  <dcterms:created xsi:type="dcterms:W3CDTF">2020-09-21T18:28:24Z</dcterms:created>
  <dcterms:modified xsi:type="dcterms:W3CDTF">2020-09-21T21:17:29Z</dcterms:modified>
</cp:coreProperties>
</file>