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9477-EBBB-441E-A95D-02D87D9AB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6DC39-7A24-4776-95B2-348394A90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CF009-313B-4062-96EB-363E3C02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F9FEF-B341-4A70-AF38-10BFD093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E7394-0F68-4E32-A281-3FC3C80A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4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DA3B-FBAF-4DDD-B66D-5A622BFE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09396-1CD9-4A05-9B76-86A41601E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CFD3A-E028-4CE0-A263-E0264E0D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6DC6-C514-4F23-ADD3-893B15F0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0755E-7740-4BF0-98B8-5766D056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2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434C5-6FD7-4FAC-A0F7-88DB6810C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CD32D-D0CB-4754-ABDA-A39443FF8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A4E6F-571B-4565-A0D4-F3FEEA4E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E6DE4-D6BD-4B9F-84DD-6E30707D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9103A-5198-4848-8B7A-E0BE2510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9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C048-EAFE-48C5-8C54-41F2300F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350AD-F876-4853-AE2C-E56739595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C94E-D7AE-4C33-B56F-15D047E8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E5E3B-74C3-4F1A-9C33-98669D7C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4D80A-54F8-4143-A9B1-5579BD17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BDC2-8838-4C73-904D-62360C16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4C32-E801-42D9-9134-3362C01A1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7937C-FFF1-4B98-931D-536F50ED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3815D-BF8C-4E42-8EB7-CD6F23CA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8B87-8935-43DB-8F6B-42753DC6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3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C429-11BC-4DE7-9023-57291206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76F8A-306A-4B4C-81D6-E5A7DB666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E8EE-3FC7-407A-A211-2C3D1A93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6766A-3B09-4B16-A944-7F63E12B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6E143-9752-4F94-89B9-BFD95687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7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CC47-6DB2-4653-9260-75ABDE72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88833-98D4-49F3-9CD2-95477776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C39D3-B5DB-4E2A-830C-45CDE56EF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78187-36C5-4E89-BACB-B45D5FC6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855C2-6E68-4057-A865-05EA4169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83B3B-0824-4AEB-BA88-0C5F138F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F6F-12B7-4455-82AE-93C821EF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CABB1-4A0B-4BA1-A162-50C01254B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9EDB2-A242-4764-A5A2-5F66615B7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611A9-1A52-4CA4-8F6D-4667E04EF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7DE5A-6C0E-41A0-ABF1-E34F85D40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7FFB1-7F2C-4191-ADA9-58B526CB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C346F-E0D9-4EA3-9F70-92704689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4D694-F055-4FFC-B01B-9DA19484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7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7919-FC8D-4016-A196-6FEE19DA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72AFF-21B5-41E9-B943-8FC705A7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F51EA-55CA-47C9-BE84-4315CC84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9DF9D-5090-43F2-A09A-2EF219C1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80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83F5E-D24D-434D-A07B-ACC5861E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E02AB-C424-425E-BD58-A544CFEA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A179F-A5B6-46CB-895D-78048B5E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7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D4A2-28B2-4040-AA73-9CC9954E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31674-03F5-4D9B-A7AA-BE4773619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423B3-E8FD-4253-AF0D-C9DE9831E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611EF-0FB8-4BC0-AD1F-EF28C42F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607B2-7471-487B-89E2-BD15BD3F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2E52D-6299-4917-91F8-EF4AA2DB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8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9C0F-7EA3-4C22-8498-563213FF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D1B8-1600-4C1B-8AA0-D1BA57F46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6E1D-9B08-4E87-9E10-BB7C9579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AAF61-7CD9-4FB9-8BB0-7456470B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B7229-724B-4583-945F-560BD38A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13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0E6A-E821-4385-907B-12463CF3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D78334-B171-428E-9FA6-9D1A84AA8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F5F80-40E0-4501-A186-3C4ABA396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D16B4-2114-4D19-8E38-6C0F0BC4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391F6-0A2E-43EC-9E02-6531477D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254BD-50C3-41C9-B7D4-DFCDEE6F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5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2AF8-6AAA-4E57-B561-131CE701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AF3F8-2F6D-4177-9189-48797B919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DE2CC-A5ED-4D5C-B6DE-5BDD5637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3F9DE-E20F-4FE3-991E-DDADD863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E099C-D735-461C-BB74-29677741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0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DA970-0805-4DA8-BA70-CBFE115C6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9770-3E18-4CBE-9DB6-F75B6F418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400E-21BD-4CE1-9A7E-8A825AF7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F380-7BA1-4F18-9EDE-345712FA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10EAA-AA4A-4426-87F4-57D3A19D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DB97-4BFA-446B-B842-66C9423F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91F39-CDEB-4CBA-BAED-21687E7D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99CC8-B0DD-44C9-8663-848D4AED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84812-E0FB-47C0-90D2-E49F80F4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7E0F-7A48-4499-B1A2-4B39CA0B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9EF6-15B1-4133-B32F-47410E05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2BA4-8672-4435-9DBA-87016CFB8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D7915-0652-41E6-A8B0-CB6AC75C9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3D14A-D9A5-492C-A544-2B621C28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53B9F-8423-4860-BC82-089D22B3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7A077-2BF8-4E65-BFA6-1CC1887B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A292-1A64-4C98-A46F-CFAA012B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DBBE4-7677-4762-B468-FF67D305F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F256F-E633-45C8-B808-D12103C4E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A33EC-9DB5-4B26-9FE2-8749CC4CF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D7779-13AC-4BE2-8B71-DFD68AC89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A51106-4D43-4506-86C5-D2ABA330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21768-4852-4C92-90C5-EC70E108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AF9AC-EF8A-4BF9-9943-8A573915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4410-D22A-43CF-B51A-5FBF703D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8205C-5ADA-46DF-B3B7-CB177A1A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6DB5B-A6D5-4739-AE4A-8CB5AEA9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12A6A-D1ED-4E2D-9DBE-978C0A55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3A0EC-B3FB-4518-A94B-0E16D30B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0B17E-4B4D-439F-8C82-DFDD91FB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B07D6-B7DE-4CB2-A465-DB5BEACD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6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432C-A172-42D6-994C-F5D198B3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EB7C3-BCF0-4100-903D-0869C0C9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68F3C-2C6F-4295-8F8E-5DDD5BFB6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EBCC0-024D-4ADC-AD85-D2E1BF82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F8A9E-FE8D-46BA-B9CB-F8C6BE27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ABDA5-31C7-4509-9CAD-D9C86133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11BE-C749-4C56-B010-2484A0E3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312DE-8DB9-4CBD-8C50-425FF748A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7F73C-2C9D-4836-BFEE-67B28C0DF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FBF77-CE32-44A6-A621-0CB72138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6DE53-DB09-4E0C-933D-EDAC63A0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32583-9B09-4EAF-B539-92649B6A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39684F-2E71-4DD7-84A3-E9A0A7D6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6E073-A05D-4177-AD34-0EDF9F1E2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C2C0A-738C-4998-A900-26644569B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A02FC-0763-4B0D-AE79-9FA3F7D5F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4CDFC-71D2-40F7-A38B-493D584F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2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5DD38-8889-43FC-B8E9-DD69B6BF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24FCD-599B-4968-B19E-F8BBD325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DCD6-2D89-47EA-8C1A-6B4AC2B3A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2E722-E6A8-4ECE-A902-A183D02449C5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67566-C881-48C3-AD5E-3CDD4598D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EBDB8-818C-445E-BA8E-4534886C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3886-8D1C-442A-9AA9-BC424804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94FF-A839-432D-A6E1-1C56A699D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Billowitz tree removal</a:t>
            </a:r>
          </a:p>
        </p:txBody>
      </p:sp>
    </p:spTree>
    <p:extLst>
      <p:ext uri="{BB962C8B-B14F-4D97-AF65-F5344CB8AC3E}">
        <p14:creationId xmlns:p14="http://schemas.microsoft.com/office/powerpoint/2010/main" val="176051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0106_121704">
            <a:extLst>
              <a:ext uri="{FF2B5EF4-FFF2-40B4-BE49-F238E27FC236}">
                <a16:creationId xmlns:a16="http://schemas.microsoft.com/office/drawing/2014/main" id="{A25502FA-17B6-45EF-9FA5-C00C2D3FB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158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0106_121709">
            <a:extLst>
              <a:ext uri="{FF2B5EF4-FFF2-40B4-BE49-F238E27FC236}">
                <a16:creationId xmlns:a16="http://schemas.microsoft.com/office/drawing/2014/main" id="{D92B0DE3-64EB-47FD-BC7F-62F71B8BC5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3367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5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7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0220106_121728">
            <a:extLst>
              <a:ext uri="{FF2B5EF4-FFF2-40B4-BE49-F238E27FC236}">
                <a16:creationId xmlns:a16="http://schemas.microsoft.com/office/drawing/2014/main" id="{194647A3-CBBA-419C-AF50-734F7D55D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10467" y="1339853"/>
            <a:ext cx="5571067" cy="41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0106_121816">
            <a:extLst>
              <a:ext uri="{FF2B5EF4-FFF2-40B4-BE49-F238E27FC236}">
                <a16:creationId xmlns:a16="http://schemas.microsoft.com/office/drawing/2014/main" id="{A7643B73-F8B3-40B8-B6AD-D895016E3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5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0106_121825">
            <a:extLst>
              <a:ext uri="{FF2B5EF4-FFF2-40B4-BE49-F238E27FC236}">
                <a16:creationId xmlns:a16="http://schemas.microsoft.com/office/drawing/2014/main" id="{5346FAEA-E6E3-4669-AE3B-2EF2C0D90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6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Billowitz tree removal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Billowitz tree removal</dc:title>
  <dc:creator>Reid Silva</dc:creator>
  <cp:lastModifiedBy>ConComm</cp:lastModifiedBy>
  <cp:revision>5</cp:revision>
  <dcterms:created xsi:type="dcterms:W3CDTF">2022-01-10T14:28:18Z</dcterms:created>
  <dcterms:modified xsi:type="dcterms:W3CDTF">2022-01-19T21:20:37Z</dcterms:modified>
</cp:coreProperties>
</file>